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9" r:id="rId2"/>
    <p:sldId id="297" r:id="rId3"/>
    <p:sldId id="301" r:id="rId4"/>
    <p:sldId id="298" r:id="rId5"/>
    <p:sldId id="316" r:id="rId6"/>
    <p:sldId id="299" r:id="rId7"/>
    <p:sldId id="271" r:id="rId8"/>
    <p:sldId id="310" r:id="rId9"/>
    <p:sldId id="319" r:id="rId10"/>
    <p:sldId id="318" r:id="rId11"/>
    <p:sldId id="276" r:id="rId12"/>
    <p:sldId id="281" r:id="rId13"/>
    <p:sldId id="304" r:id="rId14"/>
    <p:sldId id="321" r:id="rId15"/>
    <p:sldId id="305" r:id="rId16"/>
    <p:sldId id="282" r:id="rId17"/>
    <p:sldId id="320" r:id="rId18"/>
    <p:sldId id="284" r:id="rId19"/>
    <p:sldId id="312" r:id="rId20"/>
    <p:sldId id="285" r:id="rId21"/>
    <p:sldId id="286" r:id="rId22"/>
    <p:sldId id="289" r:id="rId23"/>
    <p:sldId id="309" r:id="rId24"/>
    <p:sldId id="291" r:id="rId25"/>
    <p:sldId id="296" r:id="rId2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84">
          <p15:clr>
            <a:srgbClr val="A4A3A4"/>
          </p15:clr>
        </p15:guide>
        <p15:guide id="4" pos="729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1008">
          <p15:clr>
            <a:srgbClr val="A4A3A4"/>
          </p15:clr>
        </p15:guide>
        <p15:guide id="7" orient="horz" pos="696">
          <p15:clr>
            <a:srgbClr val="A4A3A4"/>
          </p15:clr>
        </p15:guide>
        <p15:guide id="8" pos="7008">
          <p15:clr>
            <a:srgbClr val="A4A3A4"/>
          </p15:clr>
        </p15:guide>
        <p15:guide id="9" pos="6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500"/>
    <a:srgbClr val="FF9900"/>
    <a:srgbClr val="BBBBBB"/>
    <a:srgbClr val="2AC5F4"/>
    <a:srgbClr val="B7C532"/>
    <a:srgbClr val="7C7C7C"/>
    <a:srgbClr val="FE7F14"/>
    <a:srgbClr val="A5A4B7"/>
    <a:srgbClr val="FFFFFF"/>
    <a:srgbClr val="FE8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0" autoAdjust="0"/>
    <p:restoredTop sz="99758" autoAdjust="0"/>
  </p:normalViewPr>
  <p:slideViewPr>
    <p:cSldViewPr snapToGrid="0">
      <p:cViewPr>
        <p:scale>
          <a:sx n="139" d="100"/>
          <a:sy n="139" d="100"/>
        </p:scale>
        <p:origin x="-360" y="-344"/>
      </p:cViewPr>
      <p:guideLst>
        <p:guide orient="horz" pos="2160"/>
        <p:guide orient="horz" pos="3888"/>
        <p:guide orient="horz" pos="1008"/>
        <p:guide orient="horz" pos="696"/>
        <p:guide pos="3840"/>
        <p:guide pos="384"/>
        <p:guide pos="7296"/>
        <p:guide pos="7008"/>
        <p:guide pos="6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E9CF5-F123-455D-8927-E4576BA5B94E}" type="datetimeFigureOut">
              <a:rPr lang="en-US" smtClean="0"/>
              <a:pPr/>
              <a:t>23.05.16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5491A-99F7-4783-BD63-26FCD6B227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68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d-ID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E85A77-1DD6-4649-988C-63235E5C3515}" type="slidenum">
              <a:rPr lang="id-ID" altLang="en-US"/>
              <a:pPr/>
              <a:t>2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98330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altLang="en-US" sz="1200" b="1" dirty="0" smtClean="0">
                <a:latin typeface="HelveticaNeueLT Std Lt" pitchFamily="34" charset="0"/>
              </a:rPr>
              <a:t>Anticipation and </a:t>
            </a:r>
          </a:p>
          <a:p>
            <a:pPr algn="ctr"/>
            <a:r>
              <a:rPr lang="fr-FR" altLang="en-US" sz="1200" b="1" dirty="0" err="1" smtClean="0">
                <a:latin typeface="HelveticaNeueLT Std Lt" pitchFamily="34" charset="0"/>
              </a:rPr>
              <a:t>handling</a:t>
            </a:r>
            <a:r>
              <a:rPr lang="fr-FR" altLang="en-US" sz="1200" b="1" dirty="0" smtClean="0">
                <a:latin typeface="HelveticaNeueLT Std Lt" pitchFamily="34" charset="0"/>
              </a:rPr>
              <a:t> of change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altLang="en-US" sz="1200" dirty="0" smtClean="0">
                <a:latin typeface="Arial" pitchFamily="34" charset="0"/>
                <a:cs typeface="Arial" pitchFamily="34" charset="0"/>
              </a:rPr>
              <a:t>Structural (internationalisation, M&amp;A)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altLang="en-US" sz="1200" dirty="0" err="1" smtClean="0">
                <a:latin typeface="Arial" pitchFamily="34" charset="0"/>
                <a:cs typeface="Arial" pitchFamily="34" charset="0"/>
              </a:rPr>
              <a:t>Managerial</a:t>
            </a:r>
            <a:r>
              <a:rPr lang="fr-FR" altLang="en-US" sz="1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fr-FR" altLang="en-US" sz="1200" dirty="0" err="1" smtClean="0">
                <a:latin typeface="Arial" pitchFamily="34" charset="0"/>
                <a:cs typeface="Arial" pitchFamily="34" charset="0"/>
              </a:rPr>
              <a:t>recruitment</a:t>
            </a:r>
            <a:r>
              <a:rPr lang="fr-FR" altLang="en-US" sz="1200" dirty="0" smtClean="0">
                <a:latin typeface="Arial" pitchFamily="34" charset="0"/>
                <a:cs typeface="Arial" pitchFamily="34" charset="0"/>
              </a:rPr>
              <a:t> planning, </a:t>
            </a:r>
            <a:r>
              <a:rPr lang="fr-FR" altLang="en-US" sz="1200" dirty="0" err="1" smtClean="0">
                <a:latin typeface="Arial" pitchFamily="34" charset="0"/>
                <a:cs typeface="Arial" pitchFamily="34" charset="0"/>
              </a:rPr>
              <a:t>internal</a:t>
            </a:r>
            <a:r>
              <a:rPr lang="fr-FR" alt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1200" dirty="0" err="1" smtClean="0">
                <a:latin typeface="Arial" pitchFamily="34" charset="0"/>
                <a:cs typeface="Arial" pitchFamily="34" charset="0"/>
              </a:rPr>
              <a:t>reorganisation</a:t>
            </a:r>
            <a:r>
              <a:rPr lang="fr-FR" altLang="en-US" sz="1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fr-FR" altLang="en-US" sz="1200" dirty="0" err="1" smtClean="0">
                <a:latin typeface="Arial" pitchFamily="34" charset="0"/>
                <a:cs typeface="Arial" pitchFamily="34" charset="0"/>
              </a:rPr>
              <a:t>Environmental</a:t>
            </a:r>
            <a:r>
              <a:rPr lang="fr-FR" altLang="en-US" sz="1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fr-FR" altLang="en-US" sz="1200" dirty="0" err="1" smtClean="0">
                <a:latin typeface="Arial" pitchFamily="34" charset="0"/>
                <a:cs typeface="Arial" pitchFamily="34" charset="0"/>
              </a:rPr>
              <a:t>market</a:t>
            </a:r>
            <a:r>
              <a:rPr lang="fr-FR" altLang="en-US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altLang="en-US" sz="1200" dirty="0" err="1" smtClean="0">
                <a:latin typeface="Arial" pitchFamily="34" charset="0"/>
                <a:cs typeface="Arial" pitchFamily="34" charset="0"/>
              </a:rPr>
              <a:t>customers</a:t>
            </a:r>
            <a:r>
              <a:rPr lang="fr-FR" altLang="en-US" sz="1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491A-99F7-4783-BD63-26FCD6B227B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95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u="sng" dirty="0" smtClean="0"/>
              <a:t>Sources</a:t>
            </a:r>
            <a:r>
              <a:rPr lang="fr-FR" dirty="0" smtClean="0"/>
              <a:t> : </a:t>
            </a:r>
          </a:p>
          <a:p>
            <a:r>
              <a:rPr lang="fr-FR" dirty="0" smtClean="0"/>
              <a:t>Elearning </a:t>
            </a:r>
            <a:r>
              <a:rPr lang="fr-FR" dirty="0" err="1" smtClean="0"/>
              <a:t>industry</a:t>
            </a:r>
            <a:endParaRPr lang="fr-FR" dirty="0" smtClean="0"/>
          </a:p>
          <a:p>
            <a:pPr>
              <a:buFontTx/>
              <a:buChar char="-"/>
            </a:pPr>
            <a:r>
              <a:rPr lang="en-US" sz="1200" dirty="0" smtClean="0"/>
              <a:t>American Society for Training and Development (ASTD) and Saba. Profiting from Learning: Do Firms’ Investment in Education Pay Off?</a:t>
            </a:r>
            <a:br>
              <a:rPr lang="en-US" sz="1200" dirty="0" smtClean="0"/>
            </a:br>
            <a:r>
              <a:rPr lang="en-US" sz="1200" dirty="0" smtClean="0"/>
              <a:t>University of North Texas and Wayland Baptist University. Effects of Leadership Training on Manufacturing Productivity</a:t>
            </a:r>
          </a:p>
          <a:p>
            <a:pPr>
              <a:buFontTx/>
              <a:buChar char="-"/>
            </a:pPr>
            <a:r>
              <a:rPr lang="en-US" sz="1200" dirty="0" smtClean="0"/>
              <a:t>h41156.www4.hp.com/education/upload/</a:t>
            </a:r>
            <a:r>
              <a:rPr lang="en-US" sz="1200" dirty="0" err="1" smtClean="0"/>
              <a:t>gr</a:t>
            </a:r>
            <a:r>
              <a:rPr lang="en-US" sz="1200" dirty="0" smtClean="0"/>
              <a:t>/el/ROI%20-%20WhitePaper.pdf</a:t>
            </a:r>
            <a:endParaRPr lang="en-US" sz="1200" baseline="0" dirty="0" smtClean="0"/>
          </a:p>
          <a:p>
            <a:pPr>
              <a:buFontTx/>
              <a:buChar char="-"/>
            </a:pPr>
            <a:r>
              <a:rPr lang="en-US" sz="1200" dirty="0" smtClean="0"/>
              <a:t>decisionpulse.com/newsletter/7-leadership-development-statistics-you-should-know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491A-99F7-4783-BD63-26FCD6B227B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93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"The Research Institute of America found that the eLearning experience increases the retention rate 25-60%"</a:t>
            </a:r>
          </a:p>
          <a:p>
            <a:r>
              <a:rPr lang="en-US" dirty="0" smtClean="0"/>
              <a:t>- "E-Learning cuts down instruction time by up to 60%." </a:t>
            </a:r>
            <a:r>
              <a:rPr lang="en-US" dirty="0" err="1" smtClean="0"/>
              <a:t>ElearningIndustry</a:t>
            </a:r>
            <a:endParaRPr lang="en-US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491A-99F7-4783-BD63-26FCD6B227B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* </a:t>
            </a:r>
            <a:r>
              <a:rPr lang="fr-FR" u="sng" dirty="0" smtClean="0"/>
              <a:t>Sources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According to a report released by IBM, companies who utilize e-Learning tools and strategies have the potential to boost productivity by up to 50%. For every $1 that company spends, it's estimated that they can receive $30 worth of productivity.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</a:t>
            </a:r>
            <a:r>
              <a:rPr lang="en-US" sz="1200" dirty="0" smtClean="0"/>
              <a:t>American Society for Training and Development (ASTD) and Saba. Profiting from Learning: Do Firms’ Investment in Education Pay Off?</a:t>
            </a:r>
            <a:br>
              <a:rPr lang="en-US" sz="1200" dirty="0" smtClean="0"/>
            </a:br>
            <a:r>
              <a:rPr lang="en-US" sz="1200" dirty="0" smtClean="0"/>
              <a:t>University of North Texas and Wayland Baptist University. Effects of Leadership Training on Manufacturing Productivity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2€/h : Internal Study on 4000 learners from 6 major clients between 2007 and 2015.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90% of Learners achieved the program defined with the training manager (Internal Study on 4000 learners from 6 major clients between 2007 and 2015.)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491A-99F7-4783-BD63-26FCD6B227B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09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5491A-99F7-4783-BD63-26FCD6B227B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B47C2-2211-4EFF-9A7E-7D0C7CC6ADF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78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2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66799" y="1600199"/>
            <a:ext cx="2459736" cy="22585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3598862" y="1600199"/>
            <a:ext cx="2459736" cy="22585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130924" y="1600199"/>
            <a:ext cx="2459736" cy="22585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8661399" y="1600199"/>
            <a:ext cx="2459736" cy="22585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8661399" y="3913187"/>
            <a:ext cx="2459736" cy="22585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130924" y="3913187"/>
            <a:ext cx="2459736" cy="22585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3598862" y="3913187"/>
            <a:ext cx="2459736" cy="22585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1066799" y="3913187"/>
            <a:ext cx="2459736" cy="22585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56354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ive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435225" y="1828799"/>
            <a:ext cx="18288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264025" y="1828799"/>
            <a:ext cx="18288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00" y="1828799"/>
            <a:ext cx="18288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435225" y="3657599"/>
            <a:ext cx="18288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264025" y="3657599"/>
            <a:ext cx="36576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1146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066800" y="1600200"/>
            <a:ext cx="22860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3659188" y="1600200"/>
            <a:ext cx="22860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249988" y="1600200"/>
            <a:ext cx="22860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8842375" y="1600200"/>
            <a:ext cx="22860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08721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964808" y="1211069"/>
            <a:ext cx="2587752" cy="258775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703674" y="3057798"/>
            <a:ext cx="3520440" cy="25968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7793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154112" y="2554287"/>
            <a:ext cx="2048256" cy="20482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3265487" y="2557462"/>
            <a:ext cx="2048256" cy="20482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78449" y="2554287"/>
            <a:ext cx="2048256" cy="20482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536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11753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83381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172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1" y="3428999"/>
            <a:ext cx="3346704" cy="2743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84473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66800" y="1600199"/>
            <a:ext cx="4572000" cy="457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635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64025" y="1600200"/>
            <a:ext cx="7927975" cy="457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83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250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66800" y="2519363"/>
            <a:ext cx="2295144" cy="27523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359150" y="1600200"/>
            <a:ext cx="2734056" cy="457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2940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96000" y="1600200"/>
            <a:ext cx="6096000" cy="36655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254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0" y="1600199"/>
            <a:ext cx="6099048" cy="27523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8184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94562" y="0"/>
            <a:ext cx="489743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6328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82643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845550" y="0"/>
            <a:ext cx="3346449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7761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irc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140210" y="2600555"/>
            <a:ext cx="960120" cy="96012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095909" y="2600555"/>
            <a:ext cx="960120" cy="96012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02226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Circul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39139" y="2509552"/>
            <a:ext cx="960120" cy="96012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44241" y="2509552"/>
            <a:ext cx="960120" cy="96012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02921" y="2092398"/>
            <a:ext cx="960120" cy="96012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69431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m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 flipH="1">
            <a:off x="2449032" y="1600199"/>
            <a:ext cx="3127248" cy="21214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 flipH="1">
            <a:off x="8002772" y="3123297"/>
            <a:ext cx="3127248" cy="22128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37991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me Lin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0"/>
          </p:nvPr>
        </p:nvSpPr>
        <p:spPr>
          <a:xfrm flipH="1">
            <a:off x="1077438" y="1600200"/>
            <a:ext cx="3127248" cy="21214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 flipH="1">
            <a:off x="7226590" y="3123298"/>
            <a:ext cx="3127248" cy="21214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60366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9294813" y="1600200"/>
            <a:ext cx="1830387" cy="18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294813" y="4244975"/>
            <a:ext cx="1830387" cy="18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0"/>
          </p:nvPr>
        </p:nvSpPr>
        <p:spPr>
          <a:xfrm flipH="1">
            <a:off x="7008813" y="1600199"/>
            <a:ext cx="22860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 flipH="1">
            <a:off x="7008813" y="4244974"/>
            <a:ext cx="22860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5067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66800" y="1600200"/>
            <a:ext cx="5029200" cy="1828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41960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 flipH="1">
            <a:off x="1050924" y="1797049"/>
            <a:ext cx="3822192" cy="20208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75041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 flipH="1">
            <a:off x="4724399" y="1600200"/>
            <a:ext cx="2743200" cy="457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53336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 flipH="1">
            <a:off x="609600" y="1600199"/>
            <a:ext cx="2743200" cy="4572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8069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9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4300"/>
            <a:ext cx="9144000" cy="5461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Cantarell" panose="02000603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8960"/>
            <a:ext cx="9144000" cy="4111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 u="sng">
                <a:solidFill>
                  <a:schemeClr val="tx1">
                    <a:lumMod val="75000"/>
                    <a:lumOff val="25000"/>
                  </a:schemeClr>
                </a:solidFill>
                <a:latin typeface="Cantarell" panose="02000603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394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065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077430" y="2291134"/>
            <a:ext cx="1828800" cy="1828800"/>
          </a:xfrm>
          <a:prstGeom prst="roundRect">
            <a:avLst>
              <a:gd name="adj" fmla="val 2874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132173" y="2291134"/>
            <a:ext cx="1828800" cy="1828800"/>
          </a:xfrm>
          <a:prstGeom prst="roundRect">
            <a:avLst>
              <a:gd name="adj" fmla="val 2874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5186916" y="2291134"/>
            <a:ext cx="1828800" cy="1828800"/>
          </a:xfrm>
          <a:prstGeom prst="roundRect">
            <a:avLst>
              <a:gd name="adj" fmla="val 2874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7241658" y="2291134"/>
            <a:ext cx="1828800" cy="1828800"/>
          </a:xfrm>
          <a:prstGeom prst="roundRect">
            <a:avLst>
              <a:gd name="adj" fmla="val 2874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9296405" y="2291134"/>
            <a:ext cx="1828800" cy="1828800"/>
          </a:xfrm>
          <a:prstGeom prst="roundRect">
            <a:avLst>
              <a:gd name="adj" fmla="val 2874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1779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o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714533" y="2029346"/>
            <a:ext cx="1636776" cy="16367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090426" y="2029346"/>
            <a:ext cx="1636776" cy="16367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466320" y="2029346"/>
            <a:ext cx="1636776" cy="16367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8840689" y="2029346"/>
            <a:ext cx="1636776" cy="16367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3761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066800" y="1601723"/>
            <a:ext cx="1636776" cy="16367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583577" y="1601723"/>
            <a:ext cx="1636776" cy="163677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9149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Row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1719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16088"/>
            <a:ext cx="12188952" cy="1719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3432175"/>
            <a:ext cx="12188952" cy="1719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5148263"/>
            <a:ext cx="12188952" cy="1719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546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66800" y="1616075"/>
            <a:ext cx="2295144" cy="138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656013" y="1616075"/>
            <a:ext cx="2295144" cy="138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243638" y="1616075"/>
            <a:ext cx="2295144" cy="138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832850" y="1616075"/>
            <a:ext cx="2295144" cy="138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066800" y="4051300"/>
            <a:ext cx="2295144" cy="138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656013" y="4051300"/>
            <a:ext cx="2295144" cy="138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243638" y="4051300"/>
            <a:ext cx="2295144" cy="138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8832850" y="4051300"/>
            <a:ext cx="2295144" cy="138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1699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onry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9174" y="1706563"/>
            <a:ext cx="5029200" cy="280720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113462" y="1708150"/>
            <a:ext cx="2459736" cy="15270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639174" y="1717675"/>
            <a:ext cx="2523744" cy="15179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118224" y="3287713"/>
            <a:ext cx="5047488" cy="27980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554412" y="4565650"/>
            <a:ext cx="2496312" cy="15270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1019174" y="4565650"/>
            <a:ext cx="2468880" cy="152704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353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" Target="../slides/slide22.xml"/><Relationship Id="rId38" Type="http://schemas.openxmlformats.org/officeDocument/2006/relationships/slide" Target="../slides/slide12.xml"/><Relationship Id="rId39" Type="http://schemas.openxmlformats.org/officeDocument/2006/relationships/slide" Target="../slides/slide7.xml"/><Relationship Id="rId40" Type="http://schemas.openxmlformats.org/officeDocument/2006/relationships/slide" Target="../slides/slid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6567375"/>
            <a:ext cx="2954216" cy="284922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latin typeface="HelveticaNeueLT Std Lt" pitchFamily="34" charset="0"/>
            </a:endParaRPr>
          </a:p>
        </p:txBody>
      </p:sp>
      <p:sp>
        <p:nvSpPr>
          <p:cNvPr id="14" name="TextBox 85"/>
          <p:cNvSpPr txBox="1"/>
          <p:nvPr userDrawn="1"/>
        </p:nvSpPr>
        <p:spPr>
          <a:xfrm>
            <a:off x="500063" y="367927"/>
            <a:ext cx="119455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HelveticaNeueLT Std Lt" pitchFamily="34" charset="0"/>
                <a:ea typeface="Roboto" panose="02000000000000000000" pitchFamily="2" charset="0"/>
              </a:rPr>
              <a:t>7SPEAKING.COM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HelveticaNeueLT Std Lt" pitchFamily="34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609600" y="0"/>
            <a:ext cx="692818" cy="230832"/>
          </a:xfrm>
          <a:prstGeom prst="rect">
            <a:avLst/>
          </a:prstGeom>
          <a:solidFill>
            <a:srgbClr val="2AC5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900" dirty="0" smtClean="0">
                <a:solidFill>
                  <a:schemeClr val="bg1"/>
                </a:solidFill>
                <a:latin typeface="HelveticaNeueLT Std Lt" pitchFamily="34" charset="0"/>
              </a:rPr>
              <a:t>Page  </a:t>
            </a:r>
            <a:fld id="{B07914CC-29AB-4097-B7D9-E620835E018E}" type="slidenum">
              <a:rPr lang="en-US" altLang="en-US" sz="900" smtClean="0">
                <a:solidFill>
                  <a:schemeClr val="bg1"/>
                </a:solidFill>
                <a:latin typeface="HelveticaNeueLT Std Lt" pitchFamily="34" charset="0"/>
              </a:rPr>
              <a:pPr eaLnBrk="1" hangingPunct="1"/>
              <a:t>‹#›</a:t>
            </a:fld>
            <a:endParaRPr lang="en-US" altLang="en-US" sz="900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237784" y="6566068"/>
            <a:ext cx="2954216" cy="284922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latin typeface="HelveticaNeueLT Std Lt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172204" y="6566961"/>
            <a:ext cx="2954216" cy="284922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latin typeface="HelveticaNeueLT Std Lt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3086098" y="6566961"/>
            <a:ext cx="2954216" cy="284922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latin typeface="HelveticaNeueLT Std Lt" pitchFamily="34" charset="0"/>
            </a:endParaRPr>
          </a:p>
        </p:txBody>
      </p:sp>
      <p:sp>
        <p:nvSpPr>
          <p:cNvPr id="18" name="TextBox 17">
            <a:hlinkClick r:id="rId37" action="ppaction://hlinksldjump"/>
          </p:cNvPr>
          <p:cNvSpPr txBox="1"/>
          <p:nvPr userDrawn="1"/>
        </p:nvSpPr>
        <p:spPr>
          <a:xfrm>
            <a:off x="9635068" y="6571796"/>
            <a:ext cx="22860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noProof="0" dirty="0" err="1" smtClean="0">
                <a:solidFill>
                  <a:schemeClr val="tx1"/>
                </a:solidFill>
                <a:latin typeface="HelveticaNeueLT Std Lt" pitchFamily="34" charset="0"/>
              </a:rPr>
              <a:t>Studium</a:t>
            </a:r>
            <a:r>
              <a:rPr lang="fr-FR" sz="1100" b="1" noProof="0" dirty="0" smtClean="0">
                <a:solidFill>
                  <a:schemeClr val="tx1"/>
                </a:solidFill>
                <a:latin typeface="HelveticaNeueLT Std Lt" pitchFamily="34" charset="0"/>
              </a:rPr>
              <a:t> </a:t>
            </a:r>
            <a:r>
              <a:rPr lang="fr-FR" sz="1100" b="1" noProof="0" dirty="0" err="1" smtClean="0">
                <a:solidFill>
                  <a:schemeClr val="tx1"/>
                </a:solidFill>
                <a:latin typeface="HelveticaNeueLT Std Lt" pitchFamily="34" charset="0"/>
              </a:rPr>
              <a:t>przypadku</a:t>
            </a:r>
            <a:endParaRPr lang="fr-FR" sz="1100" b="1" noProof="0" dirty="0" smtClean="0">
              <a:solidFill>
                <a:schemeClr val="tx1"/>
              </a:solidFill>
              <a:latin typeface="HelveticaNeueLT Std Lt" pitchFamily="34" charset="0"/>
            </a:endParaRPr>
          </a:p>
        </p:txBody>
      </p:sp>
      <p:sp>
        <p:nvSpPr>
          <p:cNvPr id="19" name="TextBox 18">
            <a:hlinkClick r:id="rId38" action="ppaction://hlinksldjump"/>
          </p:cNvPr>
          <p:cNvSpPr txBox="1"/>
          <p:nvPr userDrawn="1"/>
        </p:nvSpPr>
        <p:spPr>
          <a:xfrm>
            <a:off x="6565948" y="6564347"/>
            <a:ext cx="216672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baseline="0" noProof="0" dirty="0" smtClean="0">
                <a:solidFill>
                  <a:schemeClr val="tx1"/>
                </a:solidFill>
                <a:latin typeface="HelveticaNeueLT Std Lt" pitchFamily="34" charset="0"/>
              </a:rPr>
              <a:t>7Speaking</a:t>
            </a:r>
            <a:endParaRPr lang="fr-FR" sz="1100" b="1" noProof="0" dirty="0">
              <a:solidFill>
                <a:schemeClr val="tx1"/>
              </a:solidFill>
              <a:latin typeface="HelveticaNeueLT Std Lt" pitchFamily="34" charset="0"/>
            </a:endParaRPr>
          </a:p>
        </p:txBody>
      </p:sp>
      <p:sp>
        <p:nvSpPr>
          <p:cNvPr id="23" name="TextBox 22">
            <a:hlinkClick r:id="rId39" action="ppaction://hlinksldjump"/>
          </p:cNvPr>
          <p:cNvSpPr txBox="1"/>
          <p:nvPr userDrawn="1"/>
        </p:nvSpPr>
        <p:spPr>
          <a:xfrm>
            <a:off x="3401730" y="6571796"/>
            <a:ext cx="223299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noProof="0" dirty="0" smtClean="0">
                <a:solidFill>
                  <a:schemeClr val="tx1"/>
                </a:solidFill>
                <a:latin typeface="HelveticaNeueLT Std Lt" pitchFamily="34" charset="0"/>
              </a:rPr>
              <a:t>E-learning </a:t>
            </a:r>
            <a:r>
              <a:rPr lang="fr-FR" sz="1100" b="1" noProof="0" dirty="0" err="1" smtClean="0">
                <a:solidFill>
                  <a:schemeClr val="tx1"/>
                </a:solidFill>
                <a:latin typeface="HelveticaNeueLT Std Lt" pitchFamily="34" charset="0"/>
              </a:rPr>
              <a:t>jako</a:t>
            </a:r>
            <a:r>
              <a:rPr lang="fr-FR" sz="1100" b="1" noProof="0" dirty="0" smtClean="0">
                <a:solidFill>
                  <a:schemeClr val="tx1"/>
                </a:solidFill>
                <a:latin typeface="HelveticaNeueLT Std Lt" pitchFamily="34" charset="0"/>
              </a:rPr>
              <a:t> </a:t>
            </a:r>
            <a:r>
              <a:rPr lang="fr-FR" sz="1100" b="1" noProof="0" dirty="0" err="1" smtClean="0">
                <a:solidFill>
                  <a:schemeClr val="tx1"/>
                </a:solidFill>
                <a:latin typeface="HelveticaNeueLT Std Lt" pitchFamily="34" charset="0"/>
              </a:rPr>
              <a:t>rozwiązanie</a:t>
            </a:r>
            <a:endParaRPr lang="fr-FR" sz="1100" b="1" noProof="0" dirty="0" smtClean="0">
              <a:solidFill>
                <a:schemeClr val="tx1"/>
              </a:solidFill>
              <a:latin typeface="HelveticaNeueLT Std Lt" pitchFamily="34" charset="0"/>
            </a:endParaRPr>
          </a:p>
        </p:txBody>
      </p:sp>
      <p:sp>
        <p:nvSpPr>
          <p:cNvPr id="24" name="TextBox 23">
            <a:hlinkClick r:id="rId40" action="ppaction://hlinksldjump"/>
          </p:cNvPr>
          <p:cNvSpPr txBox="1"/>
          <p:nvPr userDrawn="1"/>
        </p:nvSpPr>
        <p:spPr>
          <a:xfrm>
            <a:off x="346093" y="6560328"/>
            <a:ext cx="260812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noProof="0" dirty="0" err="1" smtClean="0">
                <a:solidFill>
                  <a:schemeClr val="tx1"/>
                </a:solidFill>
                <a:latin typeface="HelveticaNeueLT Std Lt" pitchFamily="34" charset="0"/>
              </a:rPr>
              <a:t>Przegląd</a:t>
            </a:r>
            <a:r>
              <a:rPr lang="fr-FR" sz="1100" b="1" noProof="0" dirty="0" smtClean="0">
                <a:solidFill>
                  <a:schemeClr val="tx1"/>
                </a:solidFill>
                <a:latin typeface="HelveticaNeueLT Std Lt" pitchFamily="34" charset="0"/>
              </a:rPr>
              <a:t> </a:t>
            </a:r>
            <a:r>
              <a:rPr lang="fr-FR" sz="1100" b="1" noProof="0" dirty="0" err="1" smtClean="0">
                <a:solidFill>
                  <a:schemeClr val="tx1"/>
                </a:solidFill>
                <a:latin typeface="HelveticaNeueLT Std Lt" pitchFamily="34" charset="0"/>
              </a:rPr>
              <a:t>procesu</a:t>
            </a:r>
            <a:r>
              <a:rPr lang="fr-FR" sz="1100" b="1" baseline="0" noProof="0" dirty="0" smtClean="0">
                <a:solidFill>
                  <a:schemeClr val="tx1"/>
                </a:solidFill>
                <a:latin typeface="HelveticaNeueLT Std Lt" pitchFamily="34" charset="0"/>
              </a:rPr>
              <a:t> </a:t>
            </a:r>
            <a:r>
              <a:rPr lang="fr-FR" sz="1100" b="1" noProof="0" dirty="0" err="1" smtClean="0">
                <a:solidFill>
                  <a:schemeClr val="tx1"/>
                </a:solidFill>
                <a:latin typeface="HelveticaNeueLT Std Lt" pitchFamily="34" charset="0"/>
              </a:rPr>
              <a:t>szkoleniowego</a:t>
            </a:r>
            <a:endParaRPr lang="fr-FR" sz="1100" b="1" noProof="0" dirty="0" smtClean="0">
              <a:solidFill>
                <a:schemeClr val="tx1"/>
              </a:solidFill>
              <a:latin typeface="HelveticaNeueLT Std L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16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7" r:id="rId29"/>
    <p:sldLayoutId id="2147483713" r:id="rId30"/>
    <p:sldLayoutId id="2147483714" r:id="rId31"/>
    <p:sldLayoutId id="2147483715" r:id="rId32"/>
    <p:sldLayoutId id="2147483718" r:id="rId33"/>
    <p:sldLayoutId id="2147483723" r:id="rId34"/>
    <p:sldLayoutId id="2147483726" r:id="rId3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Relationship Id="rId3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slide" Target="slide3.xml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image" Target="../media/image18.png"/><Relationship Id="rId5" Type="http://schemas.openxmlformats.org/officeDocument/2006/relationships/slide" Target="slide3.xm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Relationship Id="rId3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3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24.png"/><Relationship Id="rId3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Relationship Id="rId3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gif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png"/><Relationship Id="rId3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hyperlink" Target="mailto:biuro@welcomeschool.p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slide" Target="slide3.xml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slide" Target="slide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slide" Target="slide3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slide" Target="slide3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slide" Target="slide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.foisile\Pictures\Images Corporate\Inver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3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1" descr="C:\Users\a.foisile\Documents\REFONTE SITE\IMAGES\Logo HQ Blanc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9289" y="3091649"/>
            <a:ext cx="5422489" cy="155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Rectangle 64"/>
          <p:cNvSpPr/>
          <p:nvPr/>
        </p:nvSpPr>
        <p:spPr>
          <a:xfrm>
            <a:off x="7753775" y="5021349"/>
            <a:ext cx="43909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HelveticaNeueLT Std Lt" pitchFamily="34" charset="0"/>
              </a:rPr>
              <a:t>Marketingowa</a:t>
            </a:r>
            <a:endParaRPr lang="en-GB" sz="5400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155728" y="4340010"/>
            <a:ext cx="3841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  <a:latin typeface="HelveticaNeueLT Std Lt" pitchFamily="34" charset="0"/>
              </a:rPr>
              <a:t>Prezentacja </a:t>
            </a:r>
            <a:r>
              <a:rPr lang="en-GB" sz="5400" dirty="0" smtClean="0">
                <a:solidFill>
                  <a:schemeClr val="bg1">
                    <a:lumMod val="90000"/>
                  </a:schemeClr>
                </a:solidFill>
                <a:latin typeface="HelveticaNeueLT Std L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1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7832397" y="4555889"/>
            <a:ext cx="1411550" cy="506028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916103" y="4600575"/>
            <a:ext cx="1352550" cy="514350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/>
          <p:cNvSpPr/>
          <p:nvPr/>
        </p:nvSpPr>
        <p:spPr>
          <a:xfrm>
            <a:off x="7865941" y="4605149"/>
            <a:ext cx="1383769" cy="523220"/>
          </a:xfrm>
          <a:prstGeom prst="rect">
            <a:avLst/>
          </a:prstGeom>
          <a:solidFill>
            <a:srgbClr val="BBBBBB"/>
          </a:solidFill>
          <a:ln w="25400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opracowanych poziomów 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7202213" y="5738509"/>
            <a:ext cx="1448190" cy="523220"/>
          </a:xfrm>
          <a:prstGeom prst="rect">
            <a:avLst/>
          </a:prstGeom>
          <a:solidFill>
            <a:srgbClr val="B7C532"/>
          </a:solidFill>
          <a:ln w="25400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Szkolenia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online w 2017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001827" y="4684408"/>
            <a:ext cx="1146175" cy="307777"/>
          </a:xfrm>
          <a:prstGeom prst="rect">
            <a:avLst/>
          </a:prstGeom>
          <a:solidFill>
            <a:srgbClr val="BBBBBB"/>
          </a:solidFill>
          <a:ln w="25400">
            <a:noFill/>
          </a:ln>
        </p:spPr>
        <p:txBody>
          <a:bodyPr wrap="square" anchor="ctr" anchorCtr="0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aż </a:t>
            </a: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592378" y="5706759"/>
            <a:ext cx="1371600" cy="523220"/>
          </a:xfrm>
          <a:prstGeom prst="rect">
            <a:avLst/>
          </a:prstGeom>
          <a:solidFill>
            <a:srgbClr val="B7C532"/>
          </a:solidFill>
          <a:ln w="25400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dodatkowego przychodu	</a:t>
            </a:r>
          </a:p>
        </p:txBody>
      </p:sp>
      <p:sp>
        <p:nvSpPr>
          <p:cNvPr id="103" name="ZoneTexte 102"/>
          <p:cNvSpPr txBox="1"/>
          <p:nvPr/>
        </p:nvSpPr>
        <p:spPr>
          <a:xfrm>
            <a:off x="1649527" y="3511550"/>
            <a:ext cx="1434623" cy="523220"/>
          </a:xfrm>
          <a:prstGeom prst="rect">
            <a:avLst/>
          </a:prstGeom>
          <a:solidFill>
            <a:srgbClr val="ED8400"/>
          </a:solidFill>
          <a:ln w="254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więcej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produktywności 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2008"/>
          <a:stretch>
            <a:fillRect/>
          </a:stretch>
        </p:blipFill>
        <p:spPr bwMode="auto">
          <a:xfrm flipH="1">
            <a:off x="4089400" y="0"/>
            <a:ext cx="8102596" cy="266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3451298" y="3498745"/>
            <a:ext cx="2055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podnosi produktywność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342906" y="4637158"/>
            <a:ext cx="2146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zdecydowanie zwiększa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zwrot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z inwestycji 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767748" y="5684166"/>
            <a:ext cx="1323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podwyższona wydajność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080748" y="3619398"/>
            <a:ext cx="378714" cy="3156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HelveticaNeueLT Std Lt" pitchFamily="34" charset="0"/>
              </a:rPr>
              <a:t>1</a:t>
            </a:r>
            <a:endParaRPr lang="en-US" sz="1200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133" name="Flèche droite 132"/>
          <p:cNvSpPr/>
          <p:nvPr/>
        </p:nvSpPr>
        <p:spPr>
          <a:xfrm>
            <a:off x="3122728" y="361950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35" name="Flèche droite 134"/>
          <p:cNvSpPr/>
          <p:nvPr/>
        </p:nvSpPr>
        <p:spPr>
          <a:xfrm>
            <a:off x="3110028" y="471805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36" name="Flèche droite 135"/>
          <p:cNvSpPr/>
          <p:nvPr/>
        </p:nvSpPr>
        <p:spPr>
          <a:xfrm>
            <a:off x="3084628" y="580390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9845852" y="3460645"/>
            <a:ext cx="21452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szkolenie jest przyjemne a kursanci skłonni do nauki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9940970" y="4565489"/>
            <a:ext cx="2165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Ujednolicenie poziomów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wraz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z lokalizacjami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9985805" y="5599797"/>
            <a:ext cx="18745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</a:rPr>
              <a:t>Satysfakcja pracownicza wraz z korzyściami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Flèche droite 145"/>
          <p:cNvSpPr/>
          <p:nvPr/>
        </p:nvSpPr>
        <p:spPr>
          <a:xfrm>
            <a:off x="9429685" y="358140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48" name="Flèche droite 147"/>
          <p:cNvSpPr/>
          <p:nvPr/>
        </p:nvSpPr>
        <p:spPr>
          <a:xfrm>
            <a:off x="9416985" y="469900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49" name="Flèche droite 148"/>
          <p:cNvSpPr/>
          <p:nvPr/>
        </p:nvSpPr>
        <p:spPr>
          <a:xfrm>
            <a:off x="9442385" y="576580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50" name="Ellipse 149"/>
          <p:cNvSpPr/>
          <p:nvPr/>
        </p:nvSpPr>
        <p:spPr>
          <a:xfrm>
            <a:off x="2163878" y="4441825"/>
            <a:ext cx="850900" cy="825500"/>
          </a:xfrm>
          <a:prstGeom prst="ellipse">
            <a:avLst/>
          </a:prstGeom>
          <a:solidFill>
            <a:srgbClr val="BBBBB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HelveticaNeueLT Std Lt" pitchFamily="34" charset="0"/>
            </a:endParaRPr>
          </a:p>
        </p:txBody>
      </p:sp>
      <p:sp>
        <p:nvSpPr>
          <p:cNvPr id="151" name="Ellipse 150"/>
          <p:cNvSpPr/>
          <p:nvPr/>
        </p:nvSpPr>
        <p:spPr>
          <a:xfrm>
            <a:off x="849428" y="5537200"/>
            <a:ext cx="863600" cy="825500"/>
          </a:xfrm>
          <a:prstGeom prst="ellipse">
            <a:avLst/>
          </a:prstGeom>
          <a:solidFill>
            <a:srgbClr val="B7C532"/>
          </a:solidFill>
          <a:ln w="254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HelveticaNeueLT Std Lt" pitchFamily="34" charset="0"/>
            </a:endParaRPr>
          </a:p>
        </p:txBody>
      </p:sp>
      <p:sp>
        <p:nvSpPr>
          <p:cNvPr id="152" name="Ellipse 151"/>
          <p:cNvSpPr/>
          <p:nvPr/>
        </p:nvSpPr>
        <p:spPr>
          <a:xfrm>
            <a:off x="8491653" y="5572125"/>
            <a:ext cx="838200" cy="787400"/>
          </a:xfrm>
          <a:prstGeom prst="ellipse">
            <a:avLst/>
          </a:prstGeom>
          <a:solidFill>
            <a:srgbClr val="B7C532"/>
          </a:solidFill>
          <a:ln w="254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HelveticaNeueLT Std Lt" pitchFamily="34" charset="0"/>
            </a:endParaRPr>
          </a:p>
        </p:txBody>
      </p:sp>
      <p:sp>
        <p:nvSpPr>
          <p:cNvPr id="153" name="Ellipse 152"/>
          <p:cNvSpPr/>
          <p:nvPr/>
        </p:nvSpPr>
        <p:spPr>
          <a:xfrm>
            <a:off x="7135928" y="4445000"/>
            <a:ext cx="825500" cy="812800"/>
          </a:xfrm>
          <a:prstGeom prst="ellipse">
            <a:avLst/>
          </a:prstGeom>
          <a:solidFill>
            <a:srgbClr val="BBBBBB"/>
          </a:solidFill>
          <a:ln w="254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HelveticaNeueLT Std Lt" pitchFamily="34" charset="0"/>
            </a:endParaRPr>
          </a:p>
        </p:txBody>
      </p:sp>
      <p:sp>
        <p:nvSpPr>
          <p:cNvPr id="154" name="Ellipse 153"/>
          <p:cNvSpPr/>
          <p:nvPr/>
        </p:nvSpPr>
        <p:spPr>
          <a:xfrm>
            <a:off x="8513878" y="3336925"/>
            <a:ext cx="850900" cy="812800"/>
          </a:xfrm>
          <a:prstGeom prst="ellipse">
            <a:avLst/>
          </a:prstGeom>
          <a:solidFill>
            <a:srgbClr val="ED8400"/>
          </a:solidFill>
          <a:ln w="25400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HelveticaNeueLT Std Lt" pitchFamily="34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0" y="0"/>
            <a:ext cx="4102099" cy="26860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45" name="Groupe 44"/>
          <p:cNvGrpSpPr/>
          <p:nvPr/>
        </p:nvGrpSpPr>
        <p:grpSpPr>
          <a:xfrm>
            <a:off x="912928" y="3365500"/>
            <a:ext cx="927100" cy="812800"/>
            <a:chOff x="912928" y="3365500"/>
            <a:chExt cx="927100" cy="812800"/>
          </a:xfrm>
        </p:grpSpPr>
        <p:sp>
          <p:nvSpPr>
            <p:cNvPr id="102" name="Ellipse 101"/>
            <p:cNvSpPr/>
            <p:nvPr/>
          </p:nvSpPr>
          <p:spPr>
            <a:xfrm>
              <a:off x="912928" y="3365500"/>
              <a:ext cx="838200" cy="812800"/>
            </a:xfrm>
            <a:prstGeom prst="ellipse">
              <a:avLst/>
            </a:prstGeom>
            <a:solidFill>
              <a:srgbClr val="ED8400"/>
            </a:solidFill>
            <a:ln w="25400"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dirty="0">
                <a:latin typeface="HelveticaNeueLT Std Lt" pitchFamily="34" charset="0"/>
              </a:endParaRPr>
            </a:p>
          </p:txBody>
        </p:sp>
        <p:sp>
          <p:nvSpPr>
            <p:cNvPr id="158" name="ZoneTexte 157"/>
            <p:cNvSpPr txBox="1"/>
            <p:nvPr/>
          </p:nvSpPr>
          <p:spPr>
            <a:xfrm>
              <a:off x="938328" y="3492500"/>
              <a:ext cx="901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50%</a:t>
              </a:r>
              <a:endParaRPr lang="fr-FR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9" name="ZoneTexte 158"/>
          <p:cNvSpPr txBox="1"/>
          <p:nvPr/>
        </p:nvSpPr>
        <p:spPr>
          <a:xfrm>
            <a:off x="2154353" y="4562475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9PLN/h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ZoneTexte 159"/>
          <p:cNvSpPr txBox="1"/>
          <p:nvPr/>
        </p:nvSpPr>
        <p:spPr>
          <a:xfrm>
            <a:off x="887528" y="5676900"/>
            <a:ext cx="9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26%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1" name="ZoneTexte 160"/>
          <p:cNvSpPr txBox="1"/>
          <p:nvPr/>
        </p:nvSpPr>
        <p:spPr>
          <a:xfrm>
            <a:off x="8526578" y="5689600"/>
            <a:ext cx="9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75%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2" name="ZoneTexte 161"/>
          <p:cNvSpPr txBox="1"/>
          <p:nvPr/>
        </p:nvSpPr>
        <p:spPr>
          <a:xfrm>
            <a:off x="7174028" y="4648200"/>
            <a:ext cx="90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100%</a:t>
            </a:r>
            <a:endParaRPr lang="fr-FR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ZoneTexte 162"/>
          <p:cNvSpPr txBox="1"/>
          <p:nvPr/>
        </p:nvSpPr>
        <p:spPr>
          <a:xfrm>
            <a:off x="8532928" y="3482975"/>
            <a:ext cx="105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90%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5" name="Connecteur droit 164"/>
          <p:cNvCxnSpPr/>
          <p:nvPr/>
        </p:nvCxnSpPr>
        <p:spPr>
          <a:xfrm rot="5400000">
            <a:off x="4621328" y="4787900"/>
            <a:ext cx="30480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ounded Rectangle 106"/>
          <p:cNvSpPr/>
          <p:nvPr/>
        </p:nvSpPr>
        <p:spPr>
          <a:xfrm>
            <a:off x="4416276" y="2304325"/>
            <a:ext cx="3659452" cy="610326"/>
          </a:xfrm>
          <a:prstGeom prst="roundRect">
            <a:avLst/>
          </a:prstGeom>
          <a:solidFill>
            <a:srgbClr val="ED85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HelveticaNeueLT Std Lt" pitchFamily="34" charset="0"/>
              </a:rPr>
              <a:t>Korzyści korporacyjne</a:t>
            </a:r>
            <a:endParaRPr lang="fr-FR" sz="2800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084151" y="6573078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8452" y="694581"/>
            <a:ext cx="354263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NeueLT Std Lt" pitchFamily="34" charset="0"/>
              </a:rPr>
              <a:t>E-learning </a:t>
            </a:r>
          </a:p>
          <a:p>
            <a:r>
              <a:rPr lang="en-US" sz="3600" dirty="0">
                <a:solidFill>
                  <a:schemeClr val="bg1"/>
                </a:solidFill>
                <a:latin typeface="HelveticaNeueLT Std Lt" pitchFamily="34" charset="0"/>
              </a:rPr>
              <a:t>jako </a:t>
            </a:r>
            <a:r>
              <a:rPr lang="en-US" sz="3600" dirty="0">
                <a:solidFill>
                  <a:srgbClr val="ED8500"/>
                </a:solidFill>
                <a:latin typeface="HelveticaNeueLT Std Lt" pitchFamily="34" charset="0"/>
              </a:rPr>
              <a:t>rozwiązanie</a:t>
            </a:r>
            <a:r>
              <a:rPr lang="en-US" sz="3600" dirty="0"/>
              <a:t> </a:t>
            </a:r>
            <a:endParaRPr lang="en-US" sz="3600" dirty="0">
              <a:solidFill>
                <a:srgbClr val="ED8500"/>
              </a:solidFill>
              <a:latin typeface="HelveticaNeueLT Std Lt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139249" y="3486332"/>
            <a:ext cx="1466655" cy="514350"/>
          </a:xfrm>
          <a:prstGeom prst="rect">
            <a:avLst/>
          </a:prstGeom>
          <a:solidFill>
            <a:srgbClr val="ED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extBox 1"/>
          <p:cNvSpPr txBox="1"/>
          <p:nvPr/>
        </p:nvSpPr>
        <p:spPr>
          <a:xfrm>
            <a:off x="7236079" y="3577579"/>
            <a:ext cx="1448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Osiągnięcia</a:t>
            </a:r>
            <a:endParaRPr lang="fr-FR" sz="1400" dirty="0"/>
          </a:p>
        </p:txBody>
      </p:sp>
      <p:sp>
        <p:nvSpPr>
          <p:cNvPr id="52" name="TextBox 51">
            <a:hlinkClick r:id="rId4" action="ppaction://hlinksldjump"/>
          </p:cNvPr>
          <p:cNvSpPr txBox="1"/>
          <p:nvPr/>
        </p:nvSpPr>
        <p:spPr>
          <a:xfrm>
            <a:off x="3447342" y="6573273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E-learning jako rozwiązanie</a:t>
            </a:r>
          </a:p>
        </p:txBody>
      </p:sp>
    </p:spTree>
    <p:extLst>
      <p:ext uri="{BB962C8B-B14F-4D97-AF65-F5344CB8AC3E}">
        <p14:creationId xmlns:p14="http://schemas.microsoft.com/office/powerpoint/2010/main" val="3313344057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73169" y="505202"/>
            <a:ext cx="26228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E8927"/>
                </a:solidFill>
                <a:latin typeface="HelveticaNeueLT Std Lt" pitchFamily="34" charset="0"/>
              </a:rPr>
              <a:t>Porównanie</a:t>
            </a:r>
            <a:endParaRPr lang="en-US" sz="3600" dirty="0">
              <a:solidFill>
                <a:srgbClr val="FE8927"/>
              </a:solidFill>
              <a:latin typeface="HelveticaNeueLT Std L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4151" y="6573078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.foisile\Dropbox\Documents Marketing\Tableaux comparatifs\Modalités de formation\Comparative table of training modalit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0" y="828368"/>
            <a:ext cx="10925370" cy="535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3447342" y="6573273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E-learning jako rozwiązanie</a:t>
            </a:r>
          </a:p>
        </p:txBody>
      </p:sp>
    </p:spTree>
    <p:extLst>
      <p:ext uri="{BB962C8B-B14F-4D97-AF65-F5344CB8AC3E}">
        <p14:creationId xmlns:p14="http://schemas.microsoft.com/office/powerpoint/2010/main" val="263594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09600" y="1600200"/>
            <a:ext cx="10972800" cy="3657600"/>
          </a:xfrm>
          <a:prstGeom prst="rect">
            <a:avLst/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TextBox 272"/>
          <p:cNvSpPr txBox="1">
            <a:spLocks noChangeArrowheads="1"/>
          </p:cNvSpPr>
          <p:nvPr/>
        </p:nvSpPr>
        <p:spPr bwMode="auto">
          <a:xfrm>
            <a:off x="5085936" y="1409854"/>
            <a:ext cx="2046700" cy="400110"/>
          </a:xfrm>
          <a:prstGeom prst="rect">
            <a:avLst/>
          </a:prstGeom>
          <a:solidFill>
            <a:srgbClr val="2AC5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bg1"/>
                </a:solidFill>
                <a:latin typeface="Helvetica Neue" panose="02000503000000020004" pitchFamily="2"/>
              </a:rPr>
              <a:t>PREZENTACJA</a:t>
            </a:r>
            <a:endParaRPr lang="en-US" altLang="en-US" sz="2000" b="1" dirty="0">
              <a:solidFill>
                <a:schemeClr val="bg1"/>
              </a:solidFill>
              <a:latin typeface="Helvetica Neue" panose="02000503000000020004" pitchFamily="2"/>
            </a:endParaRPr>
          </a:p>
        </p:txBody>
      </p:sp>
      <p:pic>
        <p:nvPicPr>
          <p:cNvPr id="35" name="Image 1" descr="C:\Users\a.foisile\Documents\REFONTE SITE\IMAGES\Logo HQ Blanc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2881" y="2721429"/>
            <a:ext cx="4727917" cy="136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1725378" y="2134640"/>
            <a:ext cx="2806281" cy="2754113"/>
            <a:chOff x="1751013" y="1362075"/>
            <a:chExt cx="4303713" cy="4521201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67001" y="1362075"/>
              <a:ext cx="3387725" cy="2425700"/>
            </a:xfrm>
            <a:custGeom>
              <a:avLst/>
              <a:gdLst>
                <a:gd name="T0" fmla="*/ 406 w 2747"/>
                <a:gd name="T1" fmla="*/ 1820 h 1968"/>
                <a:gd name="T2" fmla="*/ 679 w 2747"/>
                <a:gd name="T3" fmla="*/ 1968 h 1968"/>
                <a:gd name="T4" fmla="*/ 852 w 2747"/>
                <a:gd name="T5" fmla="*/ 1919 h 1968"/>
                <a:gd name="T6" fmla="*/ 971 w 2747"/>
                <a:gd name="T7" fmla="*/ 1941 h 1968"/>
                <a:gd name="T8" fmla="*/ 1245 w 2747"/>
                <a:gd name="T9" fmla="*/ 1792 h 1968"/>
                <a:gd name="T10" fmla="*/ 1251 w 2747"/>
                <a:gd name="T11" fmla="*/ 1792 h 1968"/>
                <a:gd name="T12" fmla="*/ 1571 w 2747"/>
                <a:gd name="T13" fmla="*/ 1530 h 1968"/>
                <a:gd name="T14" fmla="*/ 1692 w 2747"/>
                <a:gd name="T15" fmla="*/ 1554 h 1968"/>
                <a:gd name="T16" fmla="*/ 1994 w 2747"/>
                <a:gd name="T17" fmla="*/ 1351 h 1968"/>
                <a:gd name="T18" fmla="*/ 2160 w 2747"/>
                <a:gd name="T19" fmla="*/ 1397 h 1968"/>
                <a:gd name="T20" fmla="*/ 2456 w 2747"/>
                <a:gd name="T21" fmla="*/ 1207 h 1968"/>
                <a:gd name="T22" fmla="*/ 2747 w 2747"/>
                <a:gd name="T23" fmla="*/ 882 h 1968"/>
                <a:gd name="T24" fmla="*/ 2505 w 2747"/>
                <a:gd name="T25" fmla="*/ 567 h 1968"/>
                <a:gd name="T26" fmla="*/ 2114 w 2747"/>
                <a:gd name="T27" fmla="*/ 230 h 1968"/>
                <a:gd name="T28" fmla="*/ 2036 w 2747"/>
                <a:gd name="T29" fmla="*/ 238 h 1968"/>
                <a:gd name="T30" fmla="*/ 1884 w 2747"/>
                <a:gd name="T31" fmla="*/ 138 h 1968"/>
                <a:gd name="T32" fmla="*/ 1831 w 2747"/>
                <a:gd name="T33" fmla="*/ 147 h 1968"/>
                <a:gd name="T34" fmla="*/ 1523 w 2747"/>
                <a:gd name="T35" fmla="*/ 0 h 1968"/>
                <a:gd name="T36" fmla="*/ 1196 w 2747"/>
                <a:gd name="T37" fmla="*/ 174 h 1968"/>
                <a:gd name="T38" fmla="*/ 956 w 2747"/>
                <a:gd name="T39" fmla="*/ 92 h 1968"/>
                <a:gd name="T40" fmla="*/ 593 w 2747"/>
                <a:gd name="T41" fmla="*/ 330 h 1968"/>
                <a:gd name="T42" fmla="*/ 576 w 2747"/>
                <a:gd name="T43" fmla="*/ 330 h 1968"/>
                <a:gd name="T44" fmla="*/ 181 w 2747"/>
                <a:gd name="T45" fmla="*/ 725 h 1968"/>
                <a:gd name="T46" fmla="*/ 186 w 2747"/>
                <a:gd name="T47" fmla="*/ 789 h 1968"/>
                <a:gd name="T48" fmla="*/ 77 w 2747"/>
                <a:gd name="T49" fmla="*/ 944 h 1968"/>
                <a:gd name="T50" fmla="*/ 126 w 2747"/>
                <a:gd name="T51" fmla="*/ 1062 h 1968"/>
                <a:gd name="T52" fmla="*/ 0 w 2747"/>
                <a:gd name="T53" fmla="*/ 1374 h 1968"/>
                <a:gd name="T54" fmla="*/ 406 w 2747"/>
                <a:gd name="T55" fmla="*/ 1820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47" h="1968">
                  <a:moveTo>
                    <a:pt x="406" y="1820"/>
                  </a:moveTo>
                  <a:cubicBezTo>
                    <a:pt x="465" y="1909"/>
                    <a:pt x="565" y="1968"/>
                    <a:pt x="679" y="1968"/>
                  </a:cubicBezTo>
                  <a:cubicBezTo>
                    <a:pt x="743" y="1968"/>
                    <a:pt x="802" y="1950"/>
                    <a:pt x="852" y="1919"/>
                  </a:cubicBezTo>
                  <a:cubicBezTo>
                    <a:pt x="889" y="1933"/>
                    <a:pt x="929" y="1941"/>
                    <a:pt x="971" y="1941"/>
                  </a:cubicBezTo>
                  <a:cubicBezTo>
                    <a:pt x="1086" y="1941"/>
                    <a:pt x="1187" y="1882"/>
                    <a:pt x="1245" y="1792"/>
                  </a:cubicBezTo>
                  <a:cubicBezTo>
                    <a:pt x="1247" y="1792"/>
                    <a:pt x="1249" y="1792"/>
                    <a:pt x="1251" y="1792"/>
                  </a:cubicBezTo>
                  <a:cubicBezTo>
                    <a:pt x="1409" y="1792"/>
                    <a:pt x="1541" y="1679"/>
                    <a:pt x="1571" y="1530"/>
                  </a:cubicBezTo>
                  <a:cubicBezTo>
                    <a:pt x="1608" y="1545"/>
                    <a:pt x="1649" y="1554"/>
                    <a:pt x="1692" y="1554"/>
                  </a:cubicBezTo>
                  <a:cubicBezTo>
                    <a:pt x="1829" y="1554"/>
                    <a:pt x="1945" y="1470"/>
                    <a:pt x="1994" y="1351"/>
                  </a:cubicBezTo>
                  <a:cubicBezTo>
                    <a:pt x="2043" y="1380"/>
                    <a:pt x="2099" y="1397"/>
                    <a:pt x="2160" y="1397"/>
                  </a:cubicBezTo>
                  <a:cubicBezTo>
                    <a:pt x="2292" y="1397"/>
                    <a:pt x="2405" y="1319"/>
                    <a:pt x="2456" y="1207"/>
                  </a:cubicBezTo>
                  <a:cubicBezTo>
                    <a:pt x="2620" y="1189"/>
                    <a:pt x="2747" y="1051"/>
                    <a:pt x="2747" y="882"/>
                  </a:cubicBezTo>
                  <a:cubicBezTo>
                    <a:pt x="2747" y="731"/>
                    <a:pt x="2644" y="604"/>
                    <a:pt x="2505" y="567"/>
                  </a:cubicBezTo>
                  <a:cubicBezTo>
                    <a:pt x="2477" y="377"/>
                    <a:pt x="2313" y="230"/>
                    <a:pt x="2114" y="230"/>
                  </a:cubicBezTo>
                  <a:cubicBezTo>
                    <a:pt x="2087" y="230"/>
                    <a:pt x="2061" y="233"/>
                    <a:pt x="2036" y="238"/>
                  </a:cubicBezTo>
                  <a:cubicBezTo>
                    <a:pt x="2010" y="179"/>
                    <a:pt x="1952" y="138"/>
                    <a:pt x="1884" y="138"/>
                  </a:cubicBezTo>
                  <a:cubicBezTo>
                    <a:pt x="1865" y="138"/>
                    <a:pt x="1847" y="141"/>
                    <a:pt x="1831" y="147"/>
                  </a:cubicBezTo>
                  <a:cubicBezTo>
                    <a:pt x="1758" y="57"/>
                    <a:pt x="1648" y="0"/>
                    <a:pt x="1523" y="0"/>
                  </a:cubicBezTo>
                  <a:cubicBezTo>
                    <a:pt x="1387" y="0"/>
                    <a:pt x="1267" y="69"/>
                    <a:pt x="1196" y="174"/>
                  </a:cubicBezTo>
                  <a:cubicBezTo>
                    <a:pt x="1129" y="123"/>
                    <a:pt x="1046" y="92"/>
                    <a:pt x="956" y="92"/>
                  </a:cubicBezTo>
                  <a:cubicBezTo>
                    <a:pt x="793" y="92"/>
                    <a:pt x="653" y="190"/>
                    <a:pt x="593" y="330"/>
                  </a:cubicBezTo>
                  <a:cubicBezTo>
                    <a:pt x="587" y="330"/>
                    <a:pt x="581" y="330"/>
                    <a:pt x="576" y="330"/>
                  </a:cubicBezTo>
                  <a:cubicBezTo>
                    <a:pt x="357" y="330"/>
                    <a:pt x="181" y="507"/>
                    <a:pt x="181" y="725"/>
                  </a:cubicBezTo>
                  <a:cubicBezTo>
                    <a:pt x="181" y="747"/>
                    <a:pt x="182" y="768"/>
                    <a:pt x="186" y="789"/>
                  </a:cubicBezTo>
                  <a:cubicBezTo>
                    <a:pt x="122" y="812"/>
                    <a:pt x="77" y="873"/>
                    <a:pt x="77" y="944"/>
                  </a:cubicBezTo>
                  <a:cubicBezTo>
                    <a:pt x="77" y="990"/>
                    <a:pt x="96" y="1032"/>
                    <a:pt x="126" y="1062"/>
                  </a:cubicBezTo>
                  <a:cubicBezTo>
                    <a:pt x="48" y="1142"/>
                    <a:pt x="0" y="1252"/>
                    <a:pt x="0" y="1374"/>
                  </a:cubicBezTo>
                  <a:cubicBezTo>
                    <a:pt x="0" y="1607"/>
                    <a:pt x="178" y="1799"/>
                    <a:pt x="406" y="1820"/>
                  </a:cubicBezTo>
                  <a:close/>
                </a:path>
              </a:pathLst>
            </a:custGeom>
            <a:noFill/>
            <a:ln w="841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810126" y="2409825"/>
              <a:ext cx="312738" cy="312738"/>
            </a:xfrm>
            <a:custGeom>
              <a:avLst/>
              <a:gdLst>
                <a:gd name="T0" fmla="*/ 85 w 254"/>
                <a:gd name="T1" fmla="*/ 215 h 254"/>
                <a:gd name="T2" fmla="*/ 90 w 254"/>
                <a:gd name="T3" fmla="*/ 249 h 254"/>
                <a:gd name="T4" fmla="*/ 119 w 254"/>
                <a:gd name="T5" fmla="*/ 254 h 254"/>
                <a:gd name="T6" fmla="*/ 135 w 254"/>
                <a:gd name="T7" fmla="*/ 224 h 254"/>
                <a:gd name="T8" fmla="*/ 160 w 254"/>
                <a:gd name="T9" fmla="*/ 219 h 254"/>
                <a:gd name="T10" fmla="*/ 187 w 254"/>
                <a:gd name="T11" fmla="*/ 239 h 254"/>
                <a:gd name="T12" fmla="*/ 212 w 254"/>
                <a:gd name="T13" fmla="*/ 222 h 254"/>
                <a:gd name="T14" fmla="*/ 202 w 254"/>
                <a:gd name="T15" fmla="*/ 189 h 254"/>
                <a:gd name="T16" fmla="*/ 215 w 254"/>
                <a:gd name="T17" fmla="*/ 169 h 254"/>
                <a:gd name="T18" fmla="*/ 249 w 254"/>
                <a:gd name="T19" fmla="*/ 164 h 254"/>
                <a:gd name="T20" fmla="*/ 254 w 254"/>
                <a:gd name="T21" fmla="*/ 134 h 254"/>
                <a:gd name="T22" fmla="*/ 224 w 254"/>
                <a:gd name="T23" fmla="*/ 118 h 254"/>
                <a:gd name="T24" fmla="*/ 218 w 254"/>
                <a:gd name="T25" fmla="*/ 95 h 254"/>
                <a:gd name="T26" fmla="*/ 239 w 254"/>
                <a:gd name="T27" fmla="*/ 67 h 254"/>
                <a:gd name="T28" fmla="*/ 222 w 254"/>
                <a:gd name="T29" fmla="*/ 43 h 254"/>
                <a:gd name="T30" fmla="*/ 189 w 254"/>
                <a:gd name="T31" fmla="*/ 53 h 254"/>
                <a:gd name="T32" fmla="*/ 169 w 254"/>
                <a:gd name="T33" fmla="*/ 40 h 254"/>
                <a:gd name="T34" fmla="*/ 164 w 254"/>
                <a:gd name="T35" fmla="*/ 6 h 254"/>
                <a:gd name="T36" fmla="*/ 134 w 254"/>
                <a:gd name="T37" fmla="*/ 0 h 254"/>
                <a:gd name="T38" fmla="*/ 119 w 254"/>
                <a:gd name="T39" fmla="*/ 31 h 254"/>
                <a:gd name="T40" fmla="*/ 94 w 254"/>
                <a:gd name="T41" fmla="*/ 36 h 254"/>
                <a:gd name="T42" fmla="*/ 67 w 254"/>
                <a:gd name="T43" fmla="*/ 15 h 254"/>
                <a:gd name="T44" fmla="*/ 42 w 254"/>
                <a:gd name="T45" fmla="*/ 33 h 254"/>
                <a:gd name="T46" fmla="*/ 52 w 254"/>
                <a:gd name="T47" fmla="*/ 65 h 254"/>
                <a:gd name="T48" fmla="*/ 39 w 254"/>
                <a:gd name="T49" fmla="*/ 86 h 254"/>
                <a:gd name="T50" fmla="*/ 6 w 254"/>
                <a:gd name="T51" fmla="*/ 91 h 254"/>
                <a:gd name="T52" fmla="*/ 0 w 254"/>
                <a:gd name="T53" fmla="*/ 121 h 254"/>
                <a:gd name="T54" fmla="*/ 30 w 254"/>
                <a:gd name="T55" fmla="*/ 136 h 254"/>
                <a:gd name="T56" fmla="*/ 35 w 254"/>
                <a:gd name="T57" fmla="*/ 160 h 254"/>
                <a:gd name="T58" fmla="*/ 15 w 254"/>
                <a:gd name="T59" fmla="*/ 187 h 254"/>
                <a:gd name="T60" fmla="*/ 32 w 254"/>
                <a:gd name="T61" fmla="*/ 212 h 254"/>
                <a:gd name="T62" fmla="*/ 64 w 254"/>
                <a:gd name="T63" fmla="*/ 201 h 254"/>
                <a:gd name="T64" fmla="*/ 85 w 254"/>
                <a:gd name="T65" fmla="*/ 215 h 254"/>
                <a:gd name="T66" fmla="*/ 93 w 254"/>
                <a:gd name="T67" fmla="*/ 160 h 254"/>
                <a:gd name="T68" fmla="*/ 79 w 254"/>
                <a:gd name="T69" fmla="*/ 126 h 254"/>
                <a:gd name="T70" fmla="*/ 81 w 254"/>
                <a:gd name="T71" fmla="*/ 115 h 254"/>
                <a:gd name="T72" fmla="*/ 128 w 254"/>
                <a:gd name="T73" fmla="*/ 79 h 254"/>
                <a:gd name="T74" fmla="*/ 175 w 254"/>
                <a:gd name="T75" fmla="*/ 128 h 254"/>
                <a:gd name="T76" fmla="*/ 173 w 254"/>
                <a:gd name="T77" fmla="*/ 140 h 254"/>
                <a:gd name="T78" fmla="*/ 173 w 254"/>
                <a:gd name="T79" fmla="*/ 140 h 254"/>
                <a:gd name="T80" fmla="*/ 126 w 254"/>
                <a:gd name="T81" fmla="*/ 175 h 254"/>
                <a:gd name="T82" fmla="*/ 93 w 254"/>
                <a:gd name="T83" fmla="*/ 16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4" h="254">
                  <a:moveTo>
                    <a:pt x="85" y="215"/>
                  </a:moveTo>
                  <a:cubicBezTo>
                    <a:pt x="90" y="249"/>
                    <a:pt x="90" y="249"/>
                    <a:pt x="90" y="249"/>
                  </a:cubicBezTo>
                  <a:cubicBezTo>
                    <a:pt x="119" y="254"/>
                    <a:pt x="119" y="254"/>
                    <a:pt x="119" y="254"/>
                  </a:cubicBezTo>
                  <a:cubicBezTo>
                    <a:pt x="135" y="224"/>
                    <a:pt x="135" y="224"/>
                    <a:pt x="135" y="224"/>
                  </a:cubicBezTo>
                  <a:cubicBezTo>
                    <a:pt x="144" y="223"/>
                    <a:pt x="152" y="221"/>
                    <a:pt x="160" y="219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212" y="222"/>
                    <a:pt x="212" y="222"/>
                    <a:pt x="212" y="222"/>
                  </a:cubicBezTo>
                  <a:cubicBezTo>
                    <a:pt x="202" y="189"/>
                    <a:pt x="202" y="189"/>
                    <a:pt x="202" y="189"/>
                  </a:cubicBezTo>
                  <a:cubicBezTo>
                    <a:pt x="207" y="183"/>
                    <a:pt x="211" y="176"/>
                    <a:pt x="215" y="169"/>
                  </a:cubicBezTo>
                  <a:cubicBezTo>
                    <a:pt x="249" y="164"/>
                    <a:pt x="249" y="164"/>
                    <a:pt x="249" y="164"/>
                  </a:cubicBezTo>
                  <a:cubicBezTo>
                    <a:pt x="254" y="134"/>
                    <a:pt x="254" y="134"/>
                    <a:pt x="254" y="134"/>
                  </a:cubicBezTo>
                  <a:cubicBezTo>
                    <a:pt x="224" y="118"/>
                    <a:pt x="224" y="118"/>
                    <a:pt x="224" y="118"/>
                  </a:cubicBezTo>
                  <a:cubicBezTo>
                    <a:pt x="223" y="110"/>
                    <a:pt x="221" y="102"/>
                    <a:pt x="218" y="95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3" y="48"/>
                    <a:pt x="176" y="43"/>
                    <a:pt x="169" y="40"/>
                  </a:cubicBezTo>
                  <a:cubicBezTo>
                    <a:pt x="164" y="6"/>
                    <a:pt x="164" y="6"/>
                    <a:pt x="164" y="6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0" y="31"/>
                    <a:pt x="102" y="33"/>
                    <a:pt x="94" y="36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47" y="72"/>
                    <a:pt x="43" y="79"/>
                    <a:pt x="39" y="86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44"/>
                    <a:pt x="33" y="152"/>
                    <a:pt x="35" y="160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32" y="212"/>
                    <a:pt x="32" y="212"/>
                    <a:pt x="32" y="212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1" y="207"/>
                    <a:pt x="78" y="211"/>
                    <a:pt x="85" y="215"/>
                  </a:cubicBezTo>
                  <a:close/>
                  <a:moveTo>
                    <a:pt x="93" y="160"/>
                  </a:moveTo>
                  <a:cubicBezTo>
                    <a:pt x="84" y="151"/>
                    <a:pt x="79" y="139"/>
                    <a:pt x="79" y="126"/>
                  </a:cubicBezTo>
                  <a:cubicBezTo>
                    <a:pt x="79" y="122"/>
                    <a:pt x="80" y="118"/>
                    <a:pt x="81" y="115"/>
                  </a:cubicBezTo>
                  <a:cubicBezTo>
                    <a:pt x="87" y="93"/>
                    <a:pt x="106" y="79"/>
                    <a:pt x="128" y="79"/>
                  </a:cubicBezTo>
                  <a:cubicBezTo>
                    <a:pt x="154" y="80"/>
                    <a:pt x="175" y="102"/>
                    <a:pt x="175" y="128"/>
                  </a:cubicBezTo>
                  <a:cubicBezTo>
                    <a:pt x="175" y="132"/>
                    <a:pt x="173" y="136"/>
                    <a:pt x="173" y="140"/>
                  </a:cubicBezTo>
                  <a:cubicBezTo>
                    <a:pt x="173" y="140"/>
                    <a:pt x="173" y="140"/>
                    <a:pt x="173" y="140"/>
                  </a:cubicBezTo>
                  <a:cubicBezTo>
                    <a:pt x="166" y="161"/>
                    <a:pt x="148" y="175"/>
                    <a:pt x="126" y="175"/>
                  </a:cubicBezTo>
                  <a:cubicBezTo>
                    <a:pt x="113" y="175"/>
                    <a:pt x="101" y="170"/>
                    <a:pt x="93" y="160"/>
                  </a:cubicBezTo>
                  <a:close/>
                </a:path>
              </a:pathLst>
            </a:custGeom>
            <a:solidFill>
              <a:srgbClr val="2AC5F4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4926013" y="2525713"/>
              <a:ext cx="79375" cy="80963"/>
            </a:xfrm>
            <a:custGeom>
              <a:avLst/>
              <a:gdLst>
                <a:gd name="T0" fmla="*/ 0 w 65"/>
                <a:gd name="T1" fmla="*/ 33 h 66"/>
                <a:gd name="T2" fmla="*/ 2 w 65"/>
                <a:gd name="T3" fmla="*/ 25 h 66"/>
                <a:gd name="T4" fmla="*/ 34 w 65"/>
                <a:gd name="T5" fmla="*/ 1 h 66"/>
                <a:gd name="T6" fmla="*/ 65 w 65"/>
                <a:gd name="T7" fmla="*/ 34 h 66"/>
                <a:gd name="T8" fmla="*/ 63 w 65"/>
                <a:gd name="T9" fmla="*/ 42 h 66"/>
                <a:gd name="T10" fmla="*/ 63 w 65"/>
                <a:gd name="T11" fmla="*/ 42 h 66"/>
                <a:gd name="T12" fmla="*/ 32 w 65"/>
                <a:gd name="T13" fmla="*/ 66 h 66"/>
                <a:gd name="T14" fmla="*/ 9 w 65"/>
                <a:gd name="T15" fmla="*/ 56 h 66"/>
                <a:gd name="T16" fmla="*/ 0 w 65"/>
                <a:gd name="T17" fmla="*/ 3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6">
                  <a:moveTo>
                    <a:pt x="0" y="33"/>
                  </a:moveTo>
                  <a:cubicBezTo>
                    <a:pt x="0" y="30"/>
                    <a:pt x="1" y="27"/>
                    <a:pt x="2" y="25"/>
                  </a:cubicBezTo>
                  <a:cubicBezTo>
                    <a:pt x="5" y="10"/>
                    <a:pt x="19" y="0"/>
                    <a:pt x="34" y="1"/>
                  </a:cubicBezTo>
                  <a:cubicBezTo>
                    <a:pt x="52" y="1"/>
                    <a:pt x="65" y="16"/>
                    <a:pt x="65" y="34"/>
                  </a:cubicBezTo>
                  <a:cubicBezTo>
                    <a:pt x="65" y="37"/>
                    <a:pt x="64" y="39"/>
                    <a:pt x="63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59" y="56"/>
                    <a:pt x="47" y="66"/>
                    <a:pt x="32" y="66"/>
                  </a:cubicBezTo>
                  <a:cubicBezTo>
                    <a:pt x="23" y="66"/>
                    <a:pt x="15" y="62"/>
                    <a:pt x="9" y="56"/>
                  </a:cubicBezTo>
                  <a:cubicBezTo>
                    <a:pt x="3" y="49"/>
                    <a:pt x="0" y="41"/>
                    <a:pt x="0" y="33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4440238" y="1457325"/>
              <a:ext cx="312738" cy="312738"/>
            </a:xfrm>
            <a:custGeom>
              <a:avLst/>
              <a:gdLst>
                <a:gd name="T0" fmla="*/ 85 w 254"/>
                <a:gd name="T1" fmla="*/ 215 h 254"/>
                <a:gd name="T2" fmla="*/ 89 w 254"/>
                <a:gd name="T3" fmla="*/ 249 h 254"/>
                <a:gd name="T4" fmla="*/ 119 w 254"/>
                <a:gd name="T5" fmla="*/ 254 h 254"/>
                <a:gd name="T6" fmla="*/ 135 w 254"/>
                <a:gd name="T7" fmla="*/ 224 h 254"/>
                <a:gd name="T8" fmla="*/ 160 w 254"/>
                <a:gd name="T9" fmla="*/ 218 h 254"/>
                <a:gd name="T10" fmla="*/ 187 w 254"/>
                <a:gd name="T11" fmla="*/ 239 h 254"/>
                <a:gd name="T12" fmla="*/ 212 w 254"/>
                <a:gd name="T13" fmla="*/ 222 h 254"/>
                <a:gd name="T14" fmla="*/ 201 w 254"/>
                <a:gd name="T15" fmla="*/ 189 h 254"/>
                <a:gd name="T16" fmla="*/ 214 w 254"/>
                <a:gd name="T17" fmla="*/ 168 h 254"/>
                <a:gd name="T18" fmla="*/ 248 w 254"/>
                <a:gd name="T19" fmla="*/ 164 h 254"/>
                <a:gd name="T20" fmla="*/ 254 w 254"/>
                <a:gd name="T21" fmla="*/ 134 h 254"/>
                <a:gd name="T22" fmla="*/ 223 w 254"/>
                <a:gd name="T23" fmla="*/ 118 h 254"/>
                <a:gd name="T24" fmla="*/ 218 w 254"/>
                <a:gd name="T25" fmla="*/ 95 h 254"/>
                <a:gd name="T26" fmla="*/ 239 w 254"/>
                <a:gd name="T27" fmla="*/ 67 h 254"/>
                <a:gd name="T28" fmla="*/ 221 w 254"/>
                <a:gd name="T29" fmla="*/ 42 h 254"/>
                <a:gd name="T30" fmla="*/ 189 w 254"/>
                <a:gd name="T31" fmla="*/ 53 h 254"/>
                <a:gd name="T32" fmla="*/ 168 w 254"/>
                <a:gd name="T33" fmla="*/ 40 h 254"/>
                <a:gd name="T34" fmla="*/ 164 w 254"/>
                <a:gd name="T35" fmla="*/ 6 h 254"/>
                <a:gd name="T36" fmla="*/ 134 w 254"/>
                <a:gd name="T37" fmla="*/ 0 h 254"/>
                <a:gd name="T38" fmla="*/ 118 w 254"/>
                <a:gd name="T39" fmla="*/ 30 h 254"/>
                <a:gd name="T40" fmla="*/ 93 w 254"/>
                <a:gd name="T41" fmla="*/ 36 h 254"/>
                <a:gd name="T42" fmla="*/ 66 w 254"/>
                <a:gd name="T43" fmla="*/ 15 h 254"/>
                <a:gd name="T44" fmla="*/ 42 w 254"/>
                <a:gd name="T45" fmla="*/ 33 h 254"/>
                <a:gd name="T46" fmla="*/ 52 w 254"/>
                <a:gd name="T47" fmla="*/ 65 h 254"/>
                <a:gd name="T48" fmla="*/ 38 w 254"/>
                <a:gd name="T49" fmla="*/ 86 h 254"/>
                <a:gd name="T50" fmla="*/ 5 w 254"/>
                <a:gd name="T51" fmla="*/ 91 h 254"/>
                <a:gd name="T52" fmla="*/ 0 w 254"/>
                <a:gd name="T53" fmla="*/ 120 h 254"/>
                <a:gd name="T54" fmla="*/ 30 w 254"/>
                <a:gd name="T55" fmla="*/ 136 h 254"/>
                <a:gd name="T56" fmla="*/ 35 w 254"/>
                <a:gd name="T57" fmla="*/ 160 h 254"/>
                <a:gd name="T58" fmla="*/ 14 w 254"/>
                <a:gd name="T59" fmla="*/ 187 h 254"/>
                <a:gd name="T60" fmla="*/ 31 w 254"/>
                <a:gd name="T61" fmla="*/ 211 h 254"/>
                <a:gd name="T62" fmla="*/ 64 w 254"/>
                <a:gd name="T63" fmla="*/ 201 h 254"/>
                <a:gd name="T64" fmla="*/ 85 w 254"/>
                <a:gd name="T65" fmla="*/ 215 h 254"/>
                <a:gd name="T66" fmla="*/ 92 w 254"/>
                <a:gd name="T67" fmla="*/ 160 h 254"/>
                <a:gd name="T68" fmla="*/ 79 w 254"/>
                <a:gd name="T69" fmla="*/ 126 h 254"/>
                <a:gd name="T70" fmla="*/ 80 w 254"/>
                <a:gd name="T71" fmla="*/ 114 h 254"/>
                <a:gd name="T72" fmla="*/ 127 w 254"/>
                <a:gd name="T73" fmla="*/ 79 h 254"/>
                <a:gd name="T74" fmla="*/ 174 w 254"/>
                <a:gd name="T75" fmla="*/ 128 h 254"/>
                <a:gd name="T76" fmla="*/ 172 w 254"/>
                <a:gd name="T77" fmla="*/ 140 h 254"/>
                <a:gd name="T78" fmla="*/ 172 w 254"/>
                <a:gd name="T79" fmla="*/ 140 h 254"/>
                <a:gd name="T80" fmla="*/ 125 w 254"/>
                <a:gd name="T81" fmla="*/ 175 h 254"/>
                <a:gd name="T82" fmla="*/ 92 w 254"/>
                <a:gd name="T83" fmla="*/ 16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4" h="254">
                  <a:moveTo>
                    <a:pt x="85" y="215"/>
                  </a:moveTo>
                  <a:cubicBezTo>
                    <a:pt x="89" y="249"/>
                    <a:pt x="89" y="249"/>
                    <a:pt x="89" y="249"/>
                  </a:cubicBezTo>
                  <a:cubicBezTo>
                    <a:pt x="119" y="254"/>
                    <a:pt x="119" y="254"/>
                    <a:pt x="119" y="254"/>
                  </a:cubicBezTo>
                  <a:cubicBezTo>
                    <a:pt x="135" y="224"/>
                    <a:pt x="135" y="224"/>
                    <a:pt x="135" y="224"/>
                  </a:cubicBezTo>
                  <a:cubicBezTo>
                    <a:pt x="143" y="223"/>
                    <a:pt x="152" y="221"/>
                    <a:pt x="160" y="218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212" y="222"/>
                    <a:pt x="212" y="222"/>
                    <a:pt x="212" y="222"/>
                  </a:cubicBezTo>
                  <a:cubicBezTo>
                    <a:pt x="201" y="189"/>
                    <a:pt x="201" y="189"/>
                    <a:pt x="201" y="189"/>
                  </a:cubicBezTo>
                  <a:cubicBezTo>
                    <a:pt x="206" y="183"/>
                    <a:pt x="211" y="176"/>
                    <a:pt x="214" y="168"/>
                  </a:cubicBezTo>
                  <a:cubicBezTo>
                    <a:pt x="248" y="164"/>
                    <a:pt x="248" y="164"/>
                    <a:pt x="248" y="164"/>
                  </a:cubicBezTo>
                  <a:cubicBezTo>
                    <a:pt x="254" y="134"/>
                    <a:pt x="254" y="134"/>
                    <a:pt x="254" y="134"/>
                  </a:cubicBezTo>
                  <a:cubicBezTo>
                    <a:pt x="223" y="118"/>
                    <a:pt x="223" y="118"/>
                    <a:pt x="223" y="118"/>
                  </a:cubicBezTo>
                  <a:cubicBezTo>
                    <a:pt x="222" y="110"/>
                    <a:pt x="220" y="102"/>
                    <a:pt x="218" y="95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21" y="42"/>
                    <a:pt x="221" y="42"/>
                    <a:pt x="221" y="42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2" y="48"/>
                    <a:pt x="175" y="43"/>
                    <a:pt x="168" y="40"/>
                  </a:cubicBezTo>
                  <a:cubicBezTo>
                    <a:pt x="164" y="6"/>
                    <a:pt x="164" y="6"/>
                    <a:pt x="164" y="6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09" y="31"/>
                    <a:pt x="101" y="33"/>
                    <a:pt x="93" y="36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46" y="71"/>
                    <a:pt x="42" y="79"/>
                    <a:pt x="38" y="86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144"/>
                    <a:pt x="32" y="152"/>
                    <a:pt x="35" y="160"/>
                  </a:cubicBezTo>
                  <a:cubicBezTo>
                    <a:pt x="14" y="187"/>
                    <a:pt x="14" y="187"/>
                    <a:pt x="14" y="187"/>
                  </a:cubicBezTo>
                  <a:cubicBezTo>
                    <a:pt x="31" y="211"/>
                    <a:pt x="31" y="211"/>
                    <a:pt x="31" y="211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0" y="207"/>
                    <a:pt x="77" y="211"/>
                    <a:pt x="85" y="215"/>
                  </a:cubicBezTo>
                  <a:close/>
                  <a:moveTo>
                    <a:pt x="92" y="160"/>
                  </a:moveTo>
                  <a:cubicBezTo>
                    <a:pt x="83" y="151"/>
                    <a:pt x="78" y="139"/>
                    <a:pt x="79" y="126"/>
                  </a:cubicBezTo>
                  <a:cubicBezTo>
                    <a:pt x="79" y="122"/>
                    <a:pt x="79" y="118"/>
                    <a:pt x="80" y="114"/>
                  </a:cubicBezTo>
                  <a:cubicBezTo>
                    <a:pt x="86" y="93"/>
                    <a:pt x="105" y="79"/>
                    <a:pt x="127" y="79"/>
                  </a:cubicBezTo>
                  <a:cubicBezTo>
                    <a:pt x="154" y="80"/>
                    <a:pt x="175" y="102"/>
                    <a:pt x="174" y="128"/>
                  </a:cubicBezTo>
                  <a:cubicBezTo>
                    <a:pt x="174" y="132"/>
                    <a:pt x="172" y="136"/>
                    <a:pt x="172" y="140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166" y="161"/>
                    <a:pt x="147" y="175"/>
                    <a:pt x="125" y="175"/>
                  </a:cubicBezTo>
                  <a:cubicBezTo>
                    <a:pt x="113" y="175"/>
                    <a:pt x="101" y="169"/>
                    <a:pt x="92" y="160"/>
                  </a:cubicBezTo>
                  <a:close/>
                </a:path>
              </a:pathLst>
            </a:custGeom>
            <a:solidFill>
              <a:srgbClr val="2AC5F4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554538" y="1573213"/>
              <a:ext cx="80963" cy="80963"/>
            </a:xfrm>
            <a:custGeom>
              <a:avLst/>
              <a:gdLst>
                <a:gd name="T0" fmla="*/ 1 w 66"/>
                <a:gd name="T1" fmla="*/ 32 h 66"/>
                <a:gd name="T2" fmla="*/ 2 w 66"/>
                <a:gd name="T3" fmla="*/ 25 h 66"/>
                <a:gd name="T4" fmla="*/ 34 w 66"/>
                <a:gd name="T5" fmla="*/ 1 h 66"/>
                <a:gd name="T6" fmla="*/ 65 w 66"/>
                <a:gd name="T7" fmla="*/ 34 h 66"/>
                <a:gd name="T8" fmla="*/ 63 w 66"/>
                <a:gd name="T9" fmla="*/ 41 h 66"/>
                <a:gd name="T10" fmla="*/ 63 w 66"/>
                <a:gd name="T11" fmla="*/ 41 h 66"/>
                <a:gd name="T12" fmla="*/ 32 w 66"/>
                <a:gd name="T13" fmla="*/ 66 h 66"/>
                <a:gd name="T14" fmla="*/ 9 w 66"/>
                <a:gd name="T15" fmla="*/ 56 h 66"/>
                <a:gd name="T16" fmla="*/ 1 w 66"/>
                <a:gd name="T17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66">
                  <a:moveTo>
                    <a:pt x="1" y="32"/>
                  </a:moveTo>
                  <a:cubicBezTo>
                    <a:pt x="1" y="30"/>
                    <a:pt x="1" y="27"/>
                    <a:pt x="2" y="25"/>
                  </a:cubicBezTo>
                  <a:cubicBezTo>
                    <a:pt x="6" y="10"/>
                    <a:pt x="19" y="0"/>
                    <a:pt x="34" y="1"/>
                  </a:cubicBezTo>
                  <a:cubicBezTo>
                    <a:pt x="52" y="1"/>
                    <a:pt x="66" y="16"/>
                    <a:pt x="65" y="34"/>
                  </a:cubicBezTo>
                  <a:cubicBezTo>
                    <a:pt x="65" y="36"/>
                    <a:pt x="64" y="39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59" y="56"/>
                    <a:pt x="47" y="66"/>
                    <a:pt x="32" y="66"/>
                  </a:cubicBezTo>
                  <a:cubicBezTo>
                    <a:pt x="23" y="65"/>
                    <a:pt x="15" y="62"/>
                    <a:pt x="9" y="56"/>
                  </a:cubicBezTo>
                  <a:cubicBezTo>
                    <a:pt x="3" y="49"/>
                    <a:pt x="0" y="41"/>
                    <a:pt x="1" y="32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3778251" y="1643063"/>
              <a:ext cx="312738" cy="312738"/>
            </a:xfrm>
            <a:custGeom>
              <a:avLst/>
              <a:gdLst>
                <a:gd name="T0" fmla="*/ 85 w 254"/>
                <a:gd name="T1" fmla="*/ 214 h 253"/>
                <a:gd name="T2" fmla="*/ 90 w 254"/>
                <a:gd name="T3" fmla="*/ 248 h 253"/>
                <a:gd name="T4" fmla="*/ 119 w 254"/>
                <a:gd name="T5" fmla="*/ 253 h 253"/>
                <a:gd name="T6" fmla="*/ 135 w 254"/>
                <a:gd name="T7" fmla="*/ 223 h 253"/>
                <a:gd name="T8" fmla="*/ 160 w 254"/>
                <a:gd name="T9" fmla="*/ 218 h 253"/>
                <a:gd name="T10" fmla="*/ 187 w 254"/>
                <a:gd name="T11" fmla="*/ 239 h 253"/>
                <a:gd name="T12" fmla="*/ 212 w 254"/>
                <a:gd name="T13" fmla="*/ 221 h 253"/>
                <a:gd name="T14" fmla="*/ 202 w 254"/>
                <a:gd name="T15" fmla="*/ 188 h 253"/>
                <a:gd name="T16" fmla="*/ 215 w 254"/>
                <a:gd name="T17" fmla="*/ 168 h 253"/>
                <a:gd name="T18" fmla="*/ 249 w 254"/>
                <a:gd name="T19" fmla="*/ 163 h 253"/>
                <a:gd name="T20" fmla="*/ 254 w 254"/>
                <a:gd name="T21" fmla="*/ 133 h 253"/>
                <a:gd name="T22" fmla="*/ 224 w 254"/>
                <a:gd name="T23" fmla="*/ 117 h 253"/>
                <a:gd name="T24" fmla="*/ 218 w 254"/>
                <a:gd name="T25" fmla="*/ 94 h 253"/>
                <a:gd name="T26" fmla="*/ 239 w 254"/>
                <a:gd name="T27" fmla="*/ 67 h 253"/>
                <a:gd name="T28" fmla="*/ 222 w 254"/>
                <a:gd name="T29" fmla="*/ 42 h 253"/>
                <a:gd name="T30" fmla="*/ 189 w 254"/>
                <a:gd name="T31" fmla="*/ 52 h 253"/>
                <a:gd name="T32" fmla="*/ 169 w 254"/>
                <a:gd name="T33" fmla="*/ 39 h 253"/>
                <a:gd name="T34" fmla="*/ 164 w 254"/>
                <a:gd name="T35" fmla="*/ 5 h 253"/>
                <a:gd name="T36" fmla="*/ 134 w 254"/>
                <a:gd name="T37" fmla="*/ 0 h 253"/>
                <a:gd name="T38" fmla="*/ 119 w 254"/>
                <a:gd name="T39" fmla="*/ 30 h 253"/>
                <a:gd name="T40" fmla="*/ 94 w 254"/>
                <a:gd name="T41" fmla="*/ 35 h 253"/>
                <a:gd name="T42" fmla="*/ 67 w 254"/>
                <a:gd name="T43" fmla="*/ 15 h 253"/>
                <a:gd name="T44" fmla="*/ 42 w 254"/>
                <a:gd name="T45" fmla="*/ 32 h 253"/>
                <a:gd name="T46" fmla="*/ 52 w 254"/>
                <a:gd name="T47" fmla="*/ 64 h 253"/>
                <a:gd name="T48" fmla="*/ 39 w 254"/>
                <a:gd name="T49" fmla="*/ 86 h 253"/>
                <a:gd name="T50" fmla="*/ 5 w 254"/>
                <a:gd name="T51" fmla="*/ 90 h 253"/>
                <a:gd name="T52" fmla="*/ 0 w 254"/>
                <a:gd name="T53" fmla="*/ 120 h 253"/>
                <a:gd name="T54" fmla="*/ 30 w 254"/>
                <a:gd name="T55" fmla="*/ 135 h 253"/>
                <a:gd name="T56" fmla="*/ 35 w 254"/>
                <a:gd name="T57" fmla="*/ 159 h 253"/>
                <a:gd name="T58" fmla="*/ 15 w 254"/>
                <a:gd name="T59" fmla="*/ 186 h 253"/>
                <a:gd name="T60" fmla="*/ 32 w 254"/>
                <a:gd name="T61" fmla="*/ 211 h 253"/>
                <a:gd name="T62" fmla="*/ 64 w 254"/>
                <a:gd name="T63" fmla="*/ 201 h 253"/>
                <a:gd name="T64" fmla="*/ 85 w 254"/>
                <a:gd name="T65" fmla="*/ 214 h 253"/>
                <a:gd name="T66" fmla="*/ 93 w 254"/>
                <a:gd name="T67" fmla="*/ 160 h 253"/>
                <a:gd name="T68" fmla="*/ 79 w 254"/>
                <a:gd name="T69" fmla="*/ 125 h 253"/>
                <a:gd name="T70" fmla="*/ 81 w 254"/>
                <a:gd name="T71" fmla="*/ 114 h 253"/>
                <a:gd name="T72" fmla="*/ 128 w 254"/>
                <a:gd name="T73" fmla="*/ 79 h 253"/>
                <a:gd name="T74" fmla="*/ 175 w 254"/>
                <a:gd name="T75" fmla="*/ 127 h 253"/>
                <a:gd name="T76" fmla="*/ 173 w 254"/>
                <a:gd name="T77" fmla="*/ 139 h 253"/>
                <a:gd name="T78" fmla="*/ 173 w 254"/>
                <a:gd name="T79" fmla="*/ 139 h 253"/>
                <a:gd name="T80" fmla="*/ 126 w 254"/>
                <a:gd name="T81" fmla="*/ 174 h 253"/>
                <a:gd name="T82" fmla="*/ 93 w 254"/>
                <a:gd name="T83" fmla="*/ 16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4" h="253">
                  <a:moveTo>
                    <a:pt x="85" y="214"/>
                  </a:moveTo>
                  <a:cubicBezTo>
                    <a:pt x="90" y="248"/>
                    <a:pt x="90" y="248"/>
                    <a:pt x="90" y="248"/>
                  </a:cubicBezTo>
                  <a:cubicBezTo>
                    <a:pt x="119" y="253"/>
                    <a:pt x="119" y="253"/>
                    <a:pt x="119" y="253"/>
                  </a:cubicBezTo>
                  <a:cubicBezTo>
                    <a:pt x="135" y="223"/>
                    <a:pt x="135" y="223"/>
                    <a:pt x="135" y="223"/>
                  </a:cubicBezTo>
                  <a:cubicBezTo>
                    <a:pt x="144" y="223"/>
                    <a:pt x="152" y="221"/>
                    <a:pt x="160" y="218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212" y="221"/>
                    <a:pt x="212" y="221"/>
                    <a:pt x="212" y="221"/>
                  </a:cubicBezTo>
                  <a:cubicBezTo>
                    <a:pt x="202" y="188"/>
                    <a:pt x="202" y="188"/>
                    <a:pt x="202" y="188"/>
                  </a:cubicBezTo>
                  <a:cubicBezTo>
                    <a:pt x="207" y="182"/>
                    <a:pt x="211" y="175"/>
                    <a:pt x="215" y="168"/>
                  </a:cubicBezTo>
                  <a:cubicBezTo>
                    <a:pt x="249" y="163"/>
                    <a:pt x="249" y="163"/>
                    <a:pt x="249" y="163"/>
                  </a:cubicBezTo>
                  <a:cubicBezTo>
                    <a:pt x="254" y="133"/>
                    <a:pt x="254" y="133"/>
                    <a:pt x="254" y="133"/>
                  </a:cubicBezTo>
                  <a:cubicBezTo>
                    <a:pt x="224" y="117"/>
                    <a:pt x="224" y="117"/>
                    <a:pt x="224" y="117"/>
                  </a:cubicBezTo>
                  <a:cubicBezTo>
                    <a:pt x="223" y="109"/>
                    <a:pt x="221" y="101"/>
                    <a:pt x="218" y="94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22" y="42"/>
                    <a:pt x="222" y="42"/>
                    <a:pt x="222" y="42"/>
                  </a:cubicBezTo>
                  <a:cubicBezTo>
                    <a:pt x="189" y="52"/>
                    <a:pt x="189" y="52"/>
                    <a:pt x="189" y="52"/>
                  </a:cubicBezTo>
                  <a:cubicBezTo>
                    <a:pt x="183" y="47"/>
                    <a:pt x="176" y="42"/>
                    <a:pt x="169" y="39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10" y="31"/>
                    <a:pt x="102" y="32"/>
                    <a:pt x="94" y="35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47" y="71"/>
                    <a:pt x="42" y="78"/>
                    <a:pt x="39" y="86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30" y="135"/>
                    <a:pt x="30" y="135"/>
                    <a:pt x="30" y="135"/>
                  </a:cubicBezTo>
                  <a:cubicBezTo>
                    <a:pt x="31" y="144"/>
                    <a:pt x="33" y="151"/>
                    <a:pt x="35" y="159"/>
                  </a:cubicBezTo>
                  <a:cubicBezTo>
                    <a:pt x="15" y="186"/>
                    <a:pt x="15" y="186"/>
                    <a:pt x="15" y="186"/>
                  </a:cubicBezTo>
                  <a:cubicBezTo>
                    <a:pt x="32" y="211"/>
                    <a:pt x="32" y="211"/>
                    <a:pt x="32" y="211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1" y="206"/>
                    <a:pt x="78" y="211"/>
                    <a:pt x="85" y="214"/>
                  </a:cubicBezTo>
                  <a:close/>
                  <a:moveTo>
                    <a:pt x="93" y="160"/>
                  </a:moveTo>
                  <a:cubicBezTo>
                    <a:pt x="84" y="150"/>
                    <a:pt x="79" y="138"/>
                    <a:pt x="79" y="125"/>
                  </a:cubicBezTo>
                  <a:cubicBezTo>
                    <a:pt x="79" y="122"/>
                    <a:pt x="80" y="118"/>
                    <a:pt x="81" y="114"/>
                  </a:cubicBezTo>
                  <a:cubicBezTo>
                    <a:pt x="87" y="93"/>
                    <a:pt x="106" y="78"/>
                    <a:pt x="128" y="79"/>
                  </a:cubicBezTo>
                  <a:cubicBezTo>
                    <a:pt x="154" y="79"/>
                    <a:pt x="175" y="101"/>
                    <a:pt x="175" y="127"/>
                  </a:cubicBezTo>
                  <a:cubicBezTo>
                    <a:pt x="175" y="131"/>
                    <a:pt x="173" y="135"/>
                    <a:pt x="173" y="139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66" y="160"/>
                    <a:pt x="148" y="175"/>
                    <a:pt x="126" y="174"/>
                  </a:cubicBezTo>
                  <a:cubicBezTo>
                    <a:pt x="113" y="174"/>
                    <a:pt x="101" y="169"/>
                    <a:pt x="93" y="160"/>
                  </a:cubicBezTo>
                  <a:close/>
                </a:path>
              </a:pathLst>
            </a:custGeom>
            <a:solidFill>
              <a:srgbClr val="2AC5F4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894138" y="1758950"/>
              <a:ext cx="79375" cy="80963"/>
            </a:xfrm>
            <a:custGeom>
              <a:avLst/>
              <a:gdLst>
                <a:gd name="T0" fmla="*/ 0 w 65"/>
                <a:gd name="T1" fmla="*/ 32 h 65"/>
                <a:gd name="T2" fmla="*/ 1 w 65"/>
                <a:gd name="T3" fmla="*/ 24 h 65"/>
                <a:gd name="T4" fmla="*/ 34 w 65"/>
                <a:gd name="T5" fmla="*/ 0 h 65"/>
                <a:gd name="T6" fmla="*/ 65 w 65"/>
                <a:gd name="T7" fmla="*/ 33 h 65"/>
                <a:gd name="T8" fmla="*/ 63 w 65"/>
                <a:gd name="T9" fmla="*/ 41 h 65"/>
                <a:gd name="T10" fmla="*/ 63 w 65"/>
                <a:gd name="T11" fmla="*/ 41 h 65"/>
                <a:gd name="T12" fmla="*/ 32 w 65"/>
                <a:gd name="T13" fmla="*/ 65 h 65"/>
                <a:gd name="T14" fmla="*/ 9 w 65"/>
                <a:gd name="T15" fmla="*/ 55 h 65"/>
                <a:gd name="T16" fmla="*/ 0 w 65"/>
                <a:gd name="T17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5">
                  <a:moveTo>
                    <a:pt x="0" y="32"/>
                  </a:moveTo>
                  <a:cubicBezTo>
                    <a:pt x="0" y="29"/>
                    <a:pt x="1" y="26"/>
                    <a:pt x="1" y="24"/>
                  </a:cubicBezTo>
                  <a:cubicBezTo>
                    <a:pt x="5" y="9"/>
                    <a:pt x="19" y="0"/>
                    <a:pt x="34" y="0"/>
                  </a:cubicBezTo>
                  <a:cubicBezTo>
                    <a:pt x="52" y="0"/>
                    <a:pt x="65" y="15"/>
                    <a:pt x="65" y="33"/>
                  </a:cubicBezTo>
                  <a:cubicBezTo>
                    <a:pt x="65" y="36"/>
                    <a:pt x="64" y="38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59" y="55"/>
                    <a:pt x="46" y="65"/>
                    <a:pt x="32" y="65"/>
                  </a:cubicBezTo>
                  <a:cubicBezTo>
                    <a:pt x="23" y="65"/>
                    <a:pt x="15" y="61"/>
                    <a:pt x="9" y="55"/>
                  </a:cubicBezTo>
                  <a:cubicBezTo>
                    <a:pt x="3" y="49"/>
                    <a:pt x="0" y="41"/>
                    <a:pt x="0" y="3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4149726" y="1581150"/>
              <a:ext cx="285750" cy="284163"/>
            </a:xfrm>
            <a:custGeom>
              <a:avLst/>
              <a:gdLst>
                <a:gd name="T0" fmla="*/ 78 w 232"/>
                <a:gd name="T1" fmla="*/ 196 h 231"/>
                <a:gd name="T2" fmla="*/ 82 w 232"/>
                <a:gd name="T3" fmla="*/ 227 h 231"/>
                <a:gd name="T4" fmla="*/ 109 w 232"/>
                <a:gd name="T5" fmla="*/ 231 h 231"/>
                <a:gd name="T6" fmla="*/ 123 w 232"/>
                <a:gd name="T7" fmla="*/ 204 h 231"/>
                <a:gd name="T8" fmla="*/ 146 w 232"/>
                <a:gd name="T9" fmla="*/ 199 h 231"/>
                <a:gd name="T10" fmla="*/ 171 w 232"/>
                <a:gd name="T11" fmla="*/ 218 h 231"/>
                <a:gd name="T12" fmla="*/ 194 w 232"/>
                <a:gd name="T13" fmla="*/ 202 h 231"/>
                <a:gd name="T14" fmla="*/ 184 w 232"/>
                <a:gd name="T15" fmla="*/ 172 h 231"/>
                <a:gd name="T16" fmla="*/ 196 w 232"/>
                <a:gd name="T17" fmla="*/ 153 h 231"/>
                <a:gd name="T18" fmla="*/ 227 w 232"/>
                <a:gd name="T19" fmla="*/ 149 h 231"/>
                <a:gd name="T20" fmla="*/ 232 w 232"/>
                <a:gd name="T21" fmla="*/ 122 h 231"/>
                <a:gd name="T22" fmla="*/ 204 w 232"/>
                <a:gd name="T23" fmla="*/ 107 h 231"/>
                <a:gd name="T24" fmla="*/ 199 w 232"/>
                <a:gd name="T25" fmla="*/ 86 h 231"/>
                <a:gd name="T26" fmla="*/ 218 w 232"/>
                <a:gd name="T27" fmla="*/ 61 h 231"/>
                <a:gd name="T28" fmla="*/ 203 w 232"/>
                <a:gd name="T29" fmla="*/ 38 h 231"/>
                <a:gd name="T30" fmla="*/ 173 w 232"/>
                <a:gd name="T31" fmla="*/ 48 h 231"/>
                <a:gd name="T32" fmla="*/ 154 w 232"/>
                <a:gd name="T33" fmla="*/ 36 h 231"/>
                <a:gd name="T34" fmla="*/ 150 w 232"/>
                <a:gd name="T35" fmla="*/ 4 h 231"/>
                <a:gd name="T36" fmla="*/ 123 w 232"/>
                <a:gd name="T37" fmla="*/ 0 h 231"/>
                <a:gd name="T38" fmla="*/ 108 w 232"/>
                <a:gd name="T39" fmla="*/ 27 h 231"/>
                <a:gd name="T40" fmla="*/ 86 w 232"/>
                <a:gd name="T41" fmla="*/ 32 h 231"/>
                <a:gd name="T42" fmla="*/ 61 w 232"/>
                <a:gd name="T43" fmla="*/ 13 h 231"/>
                <a:gd name="T44" fmla="*/ 38 w 232"/>
                <a:gd name="T45" fmla="*/ 29 h 231"/>
                <a:gd name="T46" fmla="*/ 48 w 232"/>
                <a:gd name="T47" fmla="*/ 59 h 231"/>
                <a:gd name="T48" fmla="*/ 35 w 232"/>
                <a:gd name="T49" fmla="*/ 78 h 231"/>
                <a:gd name="T50" fmla="*/ 5 w 232"/>
                <a:gd name="T51" fmla="*/ 82 h 231"/>
                <a:gd name="T52" fmla="*/ 0 w 232"/>
                <a:gd name="T53" fmla="*/ 109 h 231"/>
                <a:gd name="T54" fmla="*/ 27 w 232"/>
                <a:gd name="T55" fmla="*/ 124 h 231"/>
                <a:gd name="T56" fmla="*/ 32 w 232"/>
                <a:gd name="T57" fmla="*/ 145 h 231"/>
                <a:gd name="T58" fmla="*/ 13 w 232"/>
                <a:gd name="T59" fmla="*/ 170 h 231"/>
                <a:gd name="T60" fmla="*/ 29 w 232"/>
                <a:gd name="T61" fmla="*/ 192 h 231"/>
                <a:gd name="T62" fmla="*/ 58 w 232"/>
                <a:gd name="T63" fmla="*/ 183 h 231"/>
                <a:gd name="T64" fmla="*/ 78 w 232"/>
                <a:gd name="T65" fmla="*/ 196 h 231"/>
                <a:gd name="T66" fmla="*/ 84 w 232"/>
                <a:gd name="T67" fmla="*/ 146 h 231"/>
                <a:gd name="T68" fmla="*/ 72 w 232"/>
                <a:gd name="T69" fmla="*/ 115 h 231"/>
                <a:gd name="T70" fmla="*/ 74 w 232"/>
                <a:gd name="T71" fmla="*/ 104 h 231"/>
                <a:gd name="T72" fmla="*/ 117 w 232"/>
                <a:gd name="T73" fmla="*/ 72 h 231"/>
                <a:gd name="T74" fmla="*/ 160 w 232"/>
                <a:gd name="T75" fmla="*/ 116 h 231"/>
                <a:gd name="T76" fmla="*/ 159 w 232"/>
                <a:gd name="T77" fmla="*/ 127 h 231"/>
                <a:gd name="T78" fmla="*/ 159 w 232"/>
                <a:gd name="T79" fmla="*/ 127 h 231"/>
                <a:gd name="T80" fmla="*/ 115 w 232"/>
                <a:gd name="T81" fmla="*/ 159 h 231"/>
                <a:gd name="T82" fmla="*/ 84 w 232"/>
                <a:gd name="T83" fmla="*/ 14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2" h="231">
                  <a:moveTo>
                    <a:pt x="78" y="196"/>
                  </a:moveTo>
                  <a:cubicBezTo>
                    <a:pt x="82" y="227"/>
                    <a:pt x="82" y="227"/>
                    <a:pt x="82" y="227"/>
                  </a:cubicBezTo>
                  <a:cubicBezTo>
                    <a:pt x="109" y="231"/>
                    <a:pt x="109" y="231"/>
                    <a:pt x="109" y="231"/>
                  </a:cubicBezTo>
                  <a:cubicBezTo>
                    <a:pt x="123" y="204"/>
                    <a:pt x="123" y="204"/>
                    <a:pt x="123" y="204"/>
                  </a:cubicBezTo>
                  <a:cubicBezTo>
                    <a:pt x="131" y="203"/>
                    <a:pt x="139" y="201"/>
                    <a:pt x="146" y="199"/>
                  </a:cubicBezTo>
                  <a:cubicBezTo>
                    <a:pt x="171" y="218"/>
                    <a:pt x="171" y="218"/>
                    <a:pt x="171" y="218"/>
                  </a:cubicBezTo>
                  <a:cubicBezTo>
                    <a:pt x="194" y="202"/>
                    <a:pt x="194" y="202"/>
                    <a:pt x="194" y="202"/>
                  </a:cubicBezTo>
                  <a:cubicBezTo>
                    <a:pt x="184" y="172"/>
                    <a:pt x="184" y="172"/>
                    <a:pt x="184" y="172"/>
                  </a:cubicBezTo>
                  <a:cubicBezTo>
                    <a:pt x="189" y="166"/>
                    <a:pt x="193" y="160"/>
                    <a:pt x="196" y="153"/>
                  </a:cubicBezTo>
                  <a:cubicBezTo>
                    <a:pt x="227" y="149"/>
                    <a:pt x="227" y="149"/>
                    <a:pt x="227" y="149"/>
                  </a:cubicBezTo>
                  <a:cubicBezTo>
                    <a:pt x="232" y="122"/>
                    <a:pt x="232" y="122"/>
                    <a:pt x="232" y="122"/>
                  </a:cubicBezTo>
                  <a:cubicBezTo>
                    <a:pt x="204" y="107"/>
                    <a:pt x="204" y="107"/>
                    <a:pt x="204" y="107"/>
                  </a:cubicBezTo>
                  <a:cubicBezTo>
                    <a:pt x="203" y="100"/>
                    <a:pt x="202" y="93"/>
                    <a:pt x="199" y="86"/>
                  </a:cubicBezTo>
                  <a:cubicBezTo>
                    <a:pt x="218" y="61"/>
                    <a:pt x="218" y="61"/>
                    <a:pt x="218" y="61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67" y="43"/>
                    <a:pt x="161" y="39"/>
                    <a:pt x="154" y="36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08" y="27"/>
                    <a:pt x="108" y="27"/>
                    <a:pt x="108" y="27"/>
                  </a:cubicBezTo>
                  <a:cubicBezTo>
                    <a:pt x="100" y="28"/>
                    <a:pt x="93" y="30"/>
                    <a:pt x="86" y="32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48" y="59"/>
                    <a:pt x="48" y="59"/>
                    <a:pt x="48" y="59"/>
                  </a:cubicBezTo>
                  <a:cubicBezTo>
                    <a:pt x="43" y="65"/>
                    <a:pt x="39" y="71"/>
                    <a:pt x="35" y="78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28" y="131"/>
                    <a:pt x="30" y="138"/>
                    <a:pt x="32" y="145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58" y="183"/>
                    <a:pt x="58" y="183"/>
                    <a:pt x="58" y="183"/>
                  </a:cubicBezTo>
                  <a:cubicBezTo>
                    <a:pt x="64" y="188"/>
                    <a:pt x="71" y="192"/>
                    <a:pt x="78" y="196"/>
                  </a:cubicBezTo>
                  <a:close/>
                  <a:moveTo>
                    <a:pt x="84" y="146"/>
                  </a:moveTo>
                  <a:cubicBezTo>
                    <a:pt x="76" y="137"/>
                    <a:pt x="72" y="126"/>
                    <a:pt x="72" y="115"/>
                  </a:cubicBezTo>
                  <a:cubicBezTo>
                    <a:pt x="72" y="111"/>
                    <a:pt x="73" y="107"/>
                    <a:pt x="74" y="104"/>
                  </a:cubicBezTo>
                  <a:cubicBezTo>
                    <a:pt x="79" y="85"/>
                    <a:pt x="97" y="71"/>
                    <a:pt x="117" y="72"/>
                  </a:cubicBezTo>
                  <a:cubicBezTo>
                    <a:pt x="141" y="72"/>
                    <a:pt x="160" y="92"/>
                    <a:pt x="160" y="116"/>
                  </a:cubicBezTo>
                  <a:cubicBezTo>
                    <a:pt x="160" y="120"/>
                    <a:pt x="159" y="123"/>
                    <a:pt x="159" y="127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151" y="146"/>
                    <a:pt x="135" y="159"/>
                    <a:pt x="115" y="159"/>
                  </a:cubicBezTo>
                  <a:cubicBezTo>
                    <a:pt x="104" y="159"/>
                    <a:pt x="92" y="154"/>
                    <a:pt x="84" y="14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4256088" y="1687513"/>
              <a:ext cx="73025" cy="71438"/>
            </a:xfrm>
            <a:custGeom>
              <a:avLst/>
              <a:gdLst>
                <a:gd name="T0" fmla="*/ 0 w 59"/>
                <a:gd name="T1" fmla="*/ 29 h 59"/>
                <a:gd name="T2" fmla="*/ 1 w 59"/>
                <a:gd name="T3" fmla="*/ 22 h 59"/>
                <a:gd name="T4" fmla="*/ 30 w 59"/>
                <a:gd name="T5" fmla="*/ 0 h 59"/>
                <a:gd name="T6" fmla="*/ 59 w 59"/>
                <a:gd name="T7" fmla="*/ 30 h 59"/>
                <a:gd name="T8" fmla="*/ 57 w 59"/>
                <a:gd name="T9" fmla="*/ 37 h 59"/>
                <a:gd name="T10" fmla="*/ 57 w 59"/>
                <a:gd name="T11" fmla="*/ 37 h 59"/>
                <a:gd name="T12" fmla="*/ 28 w 59"/>
                <a:gd name="T13" fmla="*/ 59 h 59"/>
                <a:gd name="T14" fmla="*/ 8 w 59"/>
                <a:gd name="T15" fmla="*/ 50 h 59"/>
                <a:gd name="T16" fmla="*/ 0 w 59"/>
                <a:gd name="T17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59">
                  <a:moveTo>
                    <a:pt x="0" y="29"/>
                  </a:moveTo>
                  <a:cubicBezTo>
                    <a:pt x="0" y="26"/>
                    <a:pt x="0" y="24"/>
                    <a:pt x="1" y="22"/>
                  </a:cubicBezTo>
                  <a:cubicBezTo>
                    <a:pt x="5" y="8"/>
                    <a:pt x="17" y="0"/>
                    <a:pt x="30" y="0"/>
                  </a:cubicBezTo>
                  <a:cubicBezTo>
                    <a:pt x="47" y="0"/>
                    <a:pt x="59" y="14"/>
                    <a:pt x="59" y="30"/>
                  </a:cubicBezTo>
                  <a:cubicBezTo>
                    <a:pt x="59" y="32"/>
                    <a:pt x="58" y="35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4" y="50"/>
                    <a:pt x="42" y="59"/>
                    <a:pt x="28" y="59"/>
                  </a:cubicBezTo>
                  <a:cubicBezTo>
                    <a:pt x="21" y="59"/>
                    <a:pt x="13" y="56"/>
                    <a:pt x="8" y="50"/>
                  </a:cubicBezTo>
                  <a:cubicBezTo>
                    <a:pt x="2" y="44"/>
                    <a:pt x="0" y="37"/>
                    <a:pt x="0" y="29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4708526" y="1635125"/>
              <a:ext cx="312738" cy="312738"/>
            </a:xfrm>
            <a:custGeom>
              <a:avLst/>
              <a:gdLst>
                <a:gd name="T0" fmla="*/ 85 w 254"/>
                <a:gd name="T1" fmla="*/ 214 h 254"/>
                <a:gd name="T2" fmla="*/ 90 w 254"/>
                <a:gd name="T3" fmla="*/ 248 h 254"/>
                <a:gd name="T4" fmla="*/ 120 w 254"/>
                <a:gd name="T5" fmla="*/ 254 h 254"/>
                <a:gd name="T6" fmla="*/ 135 w 254"/>
                <a:gd name="T7" fmla="*/ 223 h 254"/>
                <a:gd name="T8" fmla="*/ 160 w 254"/>
                <a:gd name="T9" fmla="*/ 218 h 254"/>
                <a:gd name="T10" fmla="*/ 187 w 254"/>
                <a:gd name="T11" fmla="*/ 239 h 254"/>
                <a:gd name="T12" fmla="*/ 212 w 254"/>
                <a:gd name="T13" fmla="*/ 221 h 254"/>
                <a:gd name="T14" fmla="*/ 202 w 254"/>
                <a:gd name="T15" fmla="*/ 188 h 254"/>
                <a:gd name="T16" fmla="*/ 215 w 254"/>
                <a:gd name="T17" fmla="*/ 168 h 254"/>
                <a:gd name="T18" fmla="*/ 249 w 254"/>
                <a:gd name="T19" fmla="*/ 163 h 254"/>
                <a:gd name="T20" fmla="*/ 254 w 254"/>
                <a:gd name="T21" fmla="*/ 134 h 254"/>
                <a:gd name="T22" fmla="*/ 224 w 254"/>
                <a:gd name="T23" fmla="*/ 118 h 254"/>
                <a:gd name="T24" fmla="*/ 218 w 254"/>
                <a:gd name="T25" fmla="*/ 94 h 254"/>
                <a:gd name="T26" fmla="*/ 239 w 254"/>
                <a:gd name="T27" fmla="*/ 67 h 254"/>
                <a:gd name="T28" fmla="*/ 222 w 254"/>
                <a:gd name="T29" fmla="*/ 42 h 254"/>
                <a:gd name="T30" fmla="*/ 189 w 254"/>
                <a:gd name="T31" fmla="*/ 52 h 254"/>
                <a:gd name="T32" fmla="*/ 169 w 254"/>
                <a:gd name="T33" fmla="*/ 39 h 254"/>
                <a:gd name="T34" fmla="*/ 164 w 254"/>
                <a:gd name="T35" fmla="*/ 5 h 254"/>
                <a:gd name="T36" fmla="*/ 134 w 254"/>
                <a:gd name="T37" fmla="*/ 0 h 254"/>
                <a:gd name="T38" fmla="*/ 119 w 254"/>
                <a:gd name="T39" fmla="*/ 30 h 254"/>
                <a:gd name="T40" fmla="*/ 94 w 254"/>
                <a:gd name="T41" fmla="*/ 35 h 254"/>
                <a:gd name="T42" fmla="*/ 67 w 254"/>
                <a:gd name="T43" fmla="*/ 15 h 254"/>
                <a:gd name="T44" fmla="*/ 42 w 254"/>
                <a:gd name="T45" fmla="*/ 32 h 254"/>
                <a:gd name="T46" fmla="*/ 52 w 254"/>
                <a:gd name="T47" fmla="*/ 65 h 254"/>
                <a:gd name="T48" fmla="*/ 39 w 254"/>
                <a:gd name="T49" fmla="*/ 86 h 254"/>
                <a:gd name="T50" fmla="*/ 6 w 254"/>
                <a:gd name="T51" fmla="*/ 90 h 254"/>
                <a:gd name="T52" fmla="*/ 0 w 254"/>
                <a:gd name="T53" fmla="*/ 120 h 254"/>
                <a:gd name="T54" fmla="*/ 30 w 254"/>
                <a:gd name="T55" fmla="*/ 136 h 254"/>
                <a:gd name="T56" fmla="*/ 35 w 254"/>
                <a:gd name="T57" fmla="*/ 159 h 254"/>
                <a:gd name="T58" fmla="*/ 15 w 254"/>
                <a:gd name="T59" fmla="*/ 186 h 254"/>
                <a:gd name="T60" fmla="*/ 32 w 254"/>
                <a:gd name="T61" fmla="*/ 211 h 254"/>
                <a:gd name="T62" fmla="*/ 64 w 254"/>
                <a:gd name="T63" fmla="*/ 201 h 254"/>
                <a:gd name="T64" fmla="*/ 85 w 254"/>
                <a:gd name="T65" fmla="*/ 214 h 254"/>
                <a:gd name="T66" fmla="*/ 93 w 254"/>
                <a:gd name="T67" fmla="*/ 160 h 254"/>
                <a:gd name="T68" fmla="*/ 79 w 254"/>
                <a:gd name="T69" fmla="*/ 126 h 254"/>
                <a:gd name="T70" fmla="*/ 81 w 254"/>
                <a:gd name="T71" fmla="*/ 114 h 254"/>
                <a:gd name="T72" fmla="*/ 128 w 254"/>
                <a:gd name="T73" fmla="*/ 79 h 254"/>
                <a:gd name="T74" fmla="*/ 175 w 254"/>
                <a:gd name="T75" fmla="*/ 128 h 254"/>
                <a:gd name="T76" fmla="*/ 173 w 254"/>
                <a:gd name="T77" fmla="*/ 139 h 254"/>
                <a:gd name="T78" fmla="*/ 173 w 254"/>
                <a:gd name="T79" fmla="*/ 139 h 254"/>
                <a:gd name="T80" fmla="*/ 126 w 254"/>
                <a:gd name="T81" fmla="*/ 174 h 254"/>
                <a:gd name="T82" fmla="*/ 93 w 254"/>
                <a:gd name="T83" fmla="*/ 16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4" h="254">
                  <a:moveTo>
                    <a:pt x="85" y="214"/>
                  </a:moveTo>
                  <a:cubicBezTo>
                    <a:pt x="90" y="248"/>
                    <a:pt x="90" y="248"/>
                    <a:pt x="90" y="248"/>
                  </a:cubicBezTo>
                  <a:cubicBezTo>
                    <a:pt x="120" y="254"/>
                    <a:pt x="120" y="254"/>
                    <a:pt x="120" y="254"/>
                  </a:cubicBezTo>
                  <a:cubicBezTo>
                    <a:pt x="135" y="223"/>
                    <a:pt x="135" y="223"/>
                    <a:pt x="135" y="223"/>
                  </a:cubicBezTo>
                  <a:cubicBezTo>
                    <a:pt x="144" y="223"/>
                    <a:pt x="152" y="221"/>
                    <a:pt x="160" y="218"/>
                  </a:cubicBezTo>
                  <a:cubicBezTo>
                    <a:pt x="187" y="239"/>
                    <a:pt x="187" y="239"/>
                    <a:pt x="187" y="239"/>
                  </a:cubicBezTo>
                  <a:cubicBezTo>
                    <a:pt x="212" y="221"/>
                    <a:pt x="212" y="221"/>
                    <a:pt x="212" y="221"/>
                  </a:cubicBezTo>
                  <a:cubicBezTo>
                    <a:pt x="202" y="188"/>
                    <a:pt x="202" y="188"/>
                    <a:pt x="202" y="188"/>
                  </a:cubicBezTo>
                  <a:cubicBezTo>
                    <a:pt x="207" y="182"/>
                    <a:pt x="211" y="175"/>
                    <a:pt x="215" y="168"/>
                  </a:cubicBezTo>
                  <a:cubicBezTo>
                    <a:pt x="249" y="163"/>
                    <a:pt x="249" y="163"/>
                    <a:pt x="249" y="163"/>
                  </a:cubicBezTo>
                  <a:cubicBezTo>
                    <a:pt x="254" y="134"/>
                    <a:pt x="254" y="134"/>
                    <a:pt x="254" y="134"/>
                  </a:cubicBezTo>
                  <a:cubicBezTo>
                    <a:pt x="224" y="118"/>
                    <a:pt x="224" y="118"/>
                    <a:pt x="224" y="118"/>
                  </a:cubicBezTo>
                  <a:cubicBezTo>
                    <a:pt x="223" y="109"/>
                    <a:pt x="221" y="102"/>
                    <a:pt x="218" y="94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22" y="42"/>
                    <a:pt x="222" y="42"/>
                    <a:pt x="222" y="42"/>
                  </a:cubicBezTo>
                  <a:cubicBezTo>
                    <a:pt x="189" y="52"/>
                    <a:pt x="189" y="52"/>
                    <a:pt x="189" y="52"/>
                  </a:cubicBezTo>
                  <a:cubicBezTo>
                    <a:pt x="183" y="47"/>
                    <a:pt x="176" y="43"/>
                    <a:pt x="169" y="39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10" y="31"/>
                    <a:pt x="102" y="33"/>
                    <a:pt x="94" y="35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47" y="71"/>
                    <a:pt x="43" y="78"/>
                    <a:pt x="39" y="86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44"/>
                    <a:pt x="33" y="152"/>
                    <a:pt x="35" y="159"/>
                  </a:cubicBezTo>
                  <a:cubicBezTo>
                    <a:pt x="15" y="186"/>
                    <a:pt x="15" y="186"/>
                    <a:pt x="15" y="186"/>
                  </a:cubicBezTo>
                  <a:cubicBezTo>
                    <a:pt x="32" y="211"/>
                    <a:pt x="32" y="211"/>
                    <a:pt x="32" y="211"/>
                  </a:cubicBezTo>
                  <a:cubicBezTo>
                    <a:pt x="64" y="201"/>
                    <a:pt x="64" y="201"/>
                    <a:pt x="64" y="201"/>
                  </a:cubicBezTo>
                  <a:cubicBezTo>
                    <a:pt x="71" y="206"/>
                    <a:pt x="78" y="211"/>
                    <a:pt x="85" y="214"/>
                  </a:cubicBezTo>
                  <a:close/>
                  <a:moveTo>
                    <a:pt x="93" y="160"/>
                  </a:moveTo>
                  <a:cubicBezTo>
                    <a:pt x="84" y="150"/>
                    <a:pt x="79" y="138"/>
                    <a:pt x="79" y="126"/>
                  </a:cubicBezTo>
                  <a:cubicBezTo>
                    <a:pt x="79" y="122"/>
                    <a:pt x="80" y="118"/>
                    <a:pt x="81" y="114"/>
                  </a:cubicBezTo>
                  <a:cubicBezTo>
                    <a:pt x="87" y="93"/>
                    <a:pt x="106" y="78"/>
                    <a:pt x="128" y="79"/>
                  </a:cubicBezTo>
                  <a:cubicBezTo>
                    <a:pt x="154" y="79"/>
                    <a:pt x="175" y="101"/>
                    <a:pt x="175" y="128"/>
                  </a:cubicBezTo>
                  <a:cubicBezTo>
                    <a:pt x="175" y="132"/>
                    <a:pt x="173" y="135"/>
                    <a:pt x="173" y="139"/>
                  </a:cubicBezTo>
                  <a:cubicBezTo>
                    <a:pt x="173" y="139"/>
                    <a:pt x="173" y="139"/>
                    <a:pt x="173" y="139"/>
                  </a:cubicBezTo>
                  <a:cubicBezTo>
                    <a:pt x="166" y="160"/>
                    <a:pt x="148" y="175"/>
                    <a:pt x="126" y="174"/>
                  </a:cubicBezTo>
                  <a:cubicBezTo>
                    <a:pt x="113" y="174"/>
                    <a:pt x="101" y="169"/>
                    <a:pt x="93" y="1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4824413" y="1751013"/>
              <a:ext cx="80963" cy="80963"/>
            </a:xfrm>
            <a:custGeom>
              <a:avLst/>
              <a:gdLst>
                <a:gd name="T0" fmla="*/ 0 w 65"/>
                <a:gd name="T1" fmla="*/ 32 h 65"/>
                <a:gd name="T2" fmla="*/ 2 w 65"/>
                <a:gd name="T3" fmla="*/ 24 h 65"/>
                <a:gd name="T4" fmla="*/ 34 w 65"/>
                <a:gd name="T5" fmla="*/ 0 h 65"/>
                <a:gd name="T6" fmla="*/ 65 w 65"/>
                <a:gd name="T7" fmla="*/ 33 h 65"/>
                <a:gd name="T8" fmla="*/ 63 w 65"/>
                <a:gd name="T9" fmla="*/ 41 h 65"/>
                <a:gd name="T10" fmla="*/ 63 w 65"/>
                <a:gd name="T11" fmla="*/ 41 h 65"/>
                <a:gd name="T12" fmla="*/ 32 w 65"/>
                <a:gd name="T13" fmla="*/ 65 h 65"/>
                <a:gd name="T14" fmla="*/ 9 w 65"/>
                <a:gd name="T15" fmla="*/ 55 h 65"/>
                <a:gd name="T16" fmla="*/ 0 w 65"/>
                <a:gd name="T17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5">
                  <a:moveTo>
                    <a:pt x="0" y="32"/>
                  </a:moveTo>
                  <a:cubicBezTo>
                    <a:pt x="0" y="29"/>
                    <a:pt x="1" y="27"/>
                    <a:pt x="2" y="24"/>
                  </a:cubicBezTo>
                  <a:cubicBezTo>
                    <a:pt x="5" y="10"/>
                    <a:pt x="19" y="0"/>
                    <a:pt x="34" y="0"/>
                  </a:cubicBezTo>
                  <a:cubicBezTo>
                    <a:pt x="52" y="1"/>
                    <a:pt x="65" y="15"/>
                    <a:pt x="65" y="33"/>
                  </a:cubicBezTo>
                  <a:cubicBezTo>
                    <a:pt x="65" y="36"/>
                    <a:pt x="64" y="38"/>
                    <a:pt x="63" y="41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59" y="55"/>
                    <a:pt x="47" y="65"/>
                    <a:pt x="32" y="65"/>
                  </a:cubicBezTo>
                  <a:cubicBezTo>
                    <a:pt x="23" y="65"/>
                    <a:pt x="15" y="61"/>
                    <a:pt x="9" y="55"/>
                  </a:cubicBezTo>
                  <a:cubicBezTo>
                    <a:pt x="3" y="49"/>
                    <a:pt x="0" y="41"/>
                    <a:pt x="0" y="3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3406776" y="3360738"/>
              <a:ext cx="314325" cy="314325"/>
            </a:xfrm>
            <a:custGeom>
              <a:avLst/>
              <a:gdLst>
                <a:gd name="T0" fmla="*/ 20 w 255"/>
                <a:gd name="T1" fmla="*/ 59 h 255"/>
                <a:gd name="T2" fmla="*/ 39 w 255"/>
                <a:gd name="T3" fmla="*/ 87 h 255"/>
                <a:gd name="T4" fmla="*/ 31 w 255"/>
                <a:gd name="T5" fmla="*/ 111 h 255"/>
                <a:gd name="T6" fmla="*/ 0 w 255"/>
                <a:gd name="T7" fmla="*/ 124 h 255"/>
                <a:gd name="T8" fmla="*/ 3 w 255"/>
                <a:gd name="T9" fmla="*/ 155 h 255"/>
                <a:gd name="T10" fmla="*/ 36 w 255"/>
                <a:gd name="T11" fmla="*/ 162 h 255"/>
                <a:gd name="T12" fmla="*/ 48 w 255"/>
                <a:gd name="T13" fmla="*/ 183 h 255"/>
                <a:gd name="T14" fmla="*/ 35 w 255"/>
                <a:gd name="T15" fmla="*/ 215 h 255"/>
                <a:gd name="T16" fmla="*/ 58 w 255"/>
                <a:gd name="T17" fmla="*/ 234 h 255"/>
                <a:gd name="T18" fmla="*/ 86 w 255"/>
                <a:gd name="T19" fmla="*/ 216 h 255"/>
                <a:gd name="T20" fmla="*/ 110 w 255"/>
                <a:gd name="T21" fmla="*/ 223 h 255"/>
                <a:gd name="T22" fmla="*/ 123 w 255"/>
                <a:gd name="T23" fmla="*/ 255 h 255"/>
                <a:gd name="T24" fmla="*/ 154 w 255"/>
                <a:gd name="T25" fmla="*/ 252 h 255"/>
                <a:gd name="T26" fmla="*/ 161 w 255"/>
                <a:gd name="T27" fmla="*/ 219 h 255"/>
                <a:gd name="T28" fmla="*/ 183 w 255"/>
                <a:gd name="T29" fmla="*/ 207 h 255"/>
                <a:gd name="T30" fmla="*/ 215 w 255"/>
                <a:gd name="T31" fmla="*/ 220 h 255"/>
                <a:gd name="T32" fmla="*/ 234 w 255"/>
                <a:gd name="T33" fmla="*/ 196 h 255"/>
                <a:gd name="T34" fmla="*/ 216 w 255"/>
                <a:gd name="T35" fmla="*/ 167 h 255"/>
                <a:gd name="T36" fmla="*/ 223 w 255"/>
                <a:gd name="T37" fmla="*/ 144 h 255"/>
                <a:gd name="T38" fmla="*/ 255 w 255"/>
                <a:gd name="T39" fmla="*/ 131 h 255"/>
                <a:gd name="T40" fmla="*/ 252 w 255"/>
                <a:gd name="T41" fmla="*/ 101 h 255"/>
                <a:gd name="T42" fmla="*/ 218 w 255"/>
                <a:gd name="T43" fmla="*/ 93 h 255"/>
                <a:gd name="T44" fmla="*/ 207 w 255"/>
                <a:gd name="T45" fmla="*/ 72 h 255"/>
                <a:gd name="T46" fmla="*/ 220 w 255"/>
                <a:gd name="T47" fmla="*/ 40 h 255"/>
                <a:gd name="T48" fmla="*/ 197 w 255"/>
                <a:gd name="T49" fmla="*/ 21 h 255"/>
                <a:gd name="T50" fmla="*/ 168 w 255"/>
                <a:gd name="T51" fmla="*/ 39 h 255"/>
                <a:gd name="T52" fmla="*/ 144 w 255"/>
                <a:gd name="T53" fmla="*/ 32 h 255"/>
                <a:gd name="T54" fmla="*/ 131 w 255"/>
                <a:gd name="T55" fmla="*/ 0 h 255"/>
                <a:gd name="T56" fmla="*/ 101 w 255"/>
                <a:gd name="T57" fmla="*/ 3 h 255"/>
                <a:gd name="T58" fmla="*/ 94 w 255"/>
                <a:gd name="T59" fmla="*/ 37 h 255"/>
                <a:gd name="T60" fmla="*/ 71 w 255"/>
                <a:gd name="T61" fmla="*/ 48 h 255"/>
                <a:gd name="T62" fmla="*/ 40 w 255"/>
                <a:gd name="T63" fmla="*/ 35 h 255"/>
                <a:gd name="T64" fmla="*/ 20 w 255"/>
                <a:gd name="T65" fmla="*/ 59 h 255"/>
                <a:gd name="T66" fmla="*/ 174 w 255"/>
                <a:gd name="T67" fmla="*/ 116 h 255"/>
                <a:gd name="T68" fmla="*/ 175 w 255"/>
                <a:gd name="T69" fmla="*/ 128 h 255"/>
                <a:gd name="T70" fmla="*/ 139 w 255"/>
                <a:gd name="T71" fmla="*/ 174 h 255"/>
                <a:gd name="T72" fmla="*/ 103 w 255"/>
                <a:gd name="T73" fmla="*/ 169 h 255"/>
                <a:gd name="T74" fmla="*/ 81 w 255"/>
                <a:gd name="T75" fmla="*/ 139 h 255"/>
                <a:gd name="T76" fmla="*/ 79 w 255"/>
                <a:gd name="T77" fmla="*/ 128 h 255"/>
                <a:gd name="T78" fmla="*/ 116 w 255"/>
                <a:gd name="T79" fmla="*/ 81 h 255"/>
                <a:gd name="T80" fmla="*/ 174 w 255"/>
                <a:gd name="T81" fmla="*/ 11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5" h="255">
                  <a:moveTo>
                    <a:pt x="20" y="59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35" y="95"/>
                    <a:pt x="33" y="103"/>
                    <a:pt x="31" y="111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3" y="155"/>
                    <a:pt x="3" y="155"/>
                    <a:pt x="3" y="155"/>
                  </a:cubicBezTo>
                  <a:cubicBezTo>
                    <a:pt x="36" y="162"/>
                    <a:pt x="36" y="162"/>
                    <a:pt x="36" y="162"/>
                  </a:cubicBezTo>
                  <a:cubicBezTo>
                    <a:pt x="39" y="169"/>
                    <a:pt x="43" y="177"/>
                    <a:pt x="48" y="183"/>
                  </a:cubicBezTo>
                  <a:cubicBezTo>
                    <a:pt x="35" y="215"/>
                    <a:pt x="35" y="215"/>
                    <a:pt x="35" y="215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86" y="216"/>
                    <a:pt x="86" y="216"/>
                    <a:pt x="86" y="216"/>
                  </a:cubicBezTo>
                  <a:cubicBezTo>
                    <a:pt x="94" y="219"/>
                    <a:pt x="102" y="222"/>
                    <a:pt x="110" y="223"/>
                  </a:cubicBezTo>
                  <a:cubicBezTo>
                    <a:pt x="123" y="255"/>
                    <a:pt x="123" y="255"/>
                    <a:pt x="123" y="255"/>
                  </a:cubicBezTo>
                  <a:cubicBezTo>
                    <a:pt x="154" y="252"/>
                    <a:pt x="154" y="252"/>
                    <a:pt x="154" y="252"/>
                  </a:cubicBezTo>
                  <a:cubicBezTo>
                    <a:pt x="161" y="219"/>
                    <a:pt x="161" y="219"/>
                    <a:pt x="161" y="219"/>
                  </a:cubicBezTo>
                  <a:cubicBezTo>
                    <a:pt x="169" y="216"/>
                    <a:pt x="177" y="212"/>
                    <a:pt x="183" y="207"/>
                  </a:cubicBezTo>
                  <a:cubicBezTo>
                    <a:pt x="215" y="220"/>
                    <a:pt x="215" y="220"/>
                    <a:pt x="215" y="220"/>
                  </a:cubicBezTo>
                  <a:cubicBezTo>
                    <a:pt x="234" y="196"/>
                    <a:pt x="234" y="196"/>
                    <a:pt x="234" y="196"/>
                  </a:cubicBezTo>
                  <a:cubicBezTo>
                    <a:pt x="216" y="167"/>
                    <a:pt x="216" y="167"/>
                    <a:pt x="216" y="167"/>
                  </a:cubicBezTo>
                  <a:cubicBezTo>
                    <a:pt x="219" y="160"/>
                    <a:pt x="221" y="152"/>
                    <a:pt x="223" y="144"/>
                  </a:cubicBezTo>
                  <a:cubicBezTo>
                    <a:pt x="255" y="131"/>
                    <a:pt x="255" y="131"/>
                    <a:pt x="255" y="131"/>
                  </a:cubicBezTo>
                  <a:cubicBezTo>
                    <a:pt x="252" y="101"/>
                    <a:pt x="252" y="101"/>
                    <a:pt x="252" y="101"/>
                  </a:cubicBezTo>
                  <a:cubicBezTo>
                    <a:pt x="218" y="93"/>
                    <a:pt x="218" y="93"/>
                    <a:pt x="218" y="93"/>
                  </a:cubicBezTo>
                  <a:cubicBezTo>
                    <a:pt x="215" y="86"/>
                    <a:pt x="211" y="78"/>
                    <a:pt x="207" y="72"/>
                  </a:cubicBezTo>
                  <a:cubicBezTo>
                    <a:pt x="220" y="40"/>
                    <a:pt x="220" y="40"/>
                    <a:pt x="220" y="40"/>
                  </a:cubicBezTo>
                  <a:cubicBezTo>
                    <a:pt x="197" y="21"/>
                    <a:pt x="197" y="21"/>
                    <a:pt x="197" y="21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60" y="36"/>
                    <a:pt x="152" y="33"/>
                    <a:pt x="144" y="32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85" y="40"/>
                    <a:pt x="78" y="43"/>
                    <a:pt x="71" y="48"/>
                  </a:cubicBezTo>
                  <a:cubicBezTo>
                    <a:pt x="40" y="35"/>
                    <a:pt x="40" y="35"/>
                    <a:pt x="40" y="35"/>
                  </a:cubicBezTo>
                  <a:lnTo>
                    <a:pt x="20" y="59"/>
                  </a:lnTo>
                  <a:close/>
                  <a:moveTo>
                    <a:pt x="174" y="116"/>
                  </a:moveTo>
                  <a:cubicBezTo>
                    <a:pt x="174" y="120"/>
                    <a:pt x="175" y="124"/>
                    <a:pt x="175" y="128"/>
                  </a:cubicBezTo>
                  <a:cubicBezTo>
                    <a:pt x="175" y="150"/>
                    <a:pt x="160" y="169"/>
                    <a:pt x="139" y="174"/>
                  </a:cubicBezTo>
                  <a:cubicBezTo>
                    <a:pt x="126" y="177"/>
                    <a:pt x="114" y="175"/>
                    <a:pt x="103" y="169"/>
                  </a:cubicBezTo>
                  <a:cubicBezTo>
                    <a:pt x="92" y="162"/>
                    <a:pt x="84" y="152"/>
                    <a:pt x="81" y="139"/>
                  </a:cubicBezTo>
                  <a:cubicBezTo>
                    <a:pt x="80" y="135"/>
                    <a:pt x="79" y="131"/>
                    <a:pt x="79" y="128"/>
                  </a:cubicBezTo>
                  <a:cubicBezTo>
                    <a:pt x="79" y="106"/>
                    <a:pt x="94" y="87"/>
                    <a:pt x="116" y="81"/>
                  </a:cubicBezTo>
                  <a:cubicBezTo>
                    <a:pt x="141" y="75"/>
                    <a:pt x="167" y="90"/>
                    <a:pt x="174" y="116"/>
                  </a:cubicBezTo>
                  <a:close/>
                </a:path>
              </a:pathLst>
            </a:custGeom>
            <a:solidFill>
              <a:srgbClr val="B7C532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524251" y="3475038"/>
              <a:ext cx="79375" cy="84138"/>
            </a:xfrm>
            <a:custGeom>
              <a:avLst/>
              <a:gdLst>
                <a:gd name="T0" fmla="*/ 64 w 65"/>
                <a:gd name="T1" fmla="*/ 28 h 69"/>
                <a:gd name="T2" fmla="*/ 65 w 65"/>
                <a:gd name="T3" fmla="*/ 36 h 69"/>
                <a:gd name="T4" fmla="*/ 40 w 65"/>
                <a:gd name="T5" fmla="*/ 67 h 69"/>
                <a:gd name="T6" fmla="*/ 15 w 65"/>
                <a:gd name="T7" fmla="*/ 64 h 69"/>
                <a:gd name="T8" fmla="*/ 1 w 65"/>
                <a:gd name="T9" fmla="*/ 44 h 69"/>
                <a:gd name="T10" fmla="*/ 0 w 65"/>
                <a:gd name="T11" fmla="*/ 36 h 69"/>
                <a:gd name="T12" fmla="*/ 24 w 65"/>
                <a:gd name="T13" fmla="*/ 4 h 69"/>
                <a:gd name="T14" fmla="*/ 64 w 65"/>
                <a:gd name="T15" fmla="*/ 2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69">
                  <a:moveTo>
                    <a:pt x="64" y="28"/>
                  </a:moveTo>
                  <a:cubicBezTo>
                    <a:pt x="64" y="30"/>
                    <a:pt x="65" y="33"/>
                    <a:pt x="65" y="36"/>
                  </a:cubicBezTo>
                  <a:cubicBezTo>
                    <a:pt x="65" y="51"/>
                    <a:pt x="55" y="64"/>
                    <a:pt x="40" y="67"/>
                  </a:cubicBezTo>
                  <a:cubicBezTo>
                    <a:pt x="32" y="69"/>
                    <a:pt x="23" y="68"/>
                    <a:pt x="15" y="64"/>
                  </a:cubicBezTo>
                  <a:cubicBezTo>
                    <a:pt x="8" y="59"/>
                    <a:pt x="3" y="52"/>
                    <a:pt x="1" y="44"/>
                  </a:cubicBezTo>
                  <a:cubicBezTo>
                    <a:pt x="0" y="41"/>
                    <a:pt x="0" y="38"/>
                    <a:pt x="0" y="36"/>
                  </a:cubicBezTo>
                  <a:cubicBezTo>
                    <a:pt x="0" y="21"/>
                    <a:pt x="10" y="8"/>
                    <a:pt x="24" y="4"/>
                  </a:cubicBezTo>
                  <a:cubicBezTo>
                    <a:pt x="42" y="0"/>
                    <a:pt x="59" y="10"/>
                    <a:pt x="64" y="28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4929188" y="1771650"/>
              <a:ext cx="723900" cy="725488"/>
            </a:xfrm>
            <a:custGeom>
              <a:avLst/>
              <a:gdLst>
                <a:gd name="T0" fmla="*/ 582 w 587"/>
                <a:gd name="T1" fmla="*/ 356 h 588"/>
                <a:gd name="T2" fmla="*/ 539 w 587"/>
                <a:gd name="T3" fmla="*/ 298 h 588"/>
                <a:gd name="T4" fmla="*/ 583 w 587"/>
                <a:gd name="T5" fmla="*/ 243 h 588"/>
                <a:gd name="T6" fmla="*/ 522 w 587"/>
                <a:gd name="T7" fmla="*/ 203 h 588"/>
                <a:gd name="T8" fmla="*/ 541 w 587"/>
                <a:gd name="T9" fmla="*/ 134 h 588"/>
                <a:gd name="T10" fmla="*/ 471 w 587"/>
                <a:gd name="T11" fmla="*/ 124 h 588"/>
                <a:gd name="T12" fmla="*/ 462 w 587"/>
                <a:gd name="T13" fmla="*/ 53 h 588"/>
                <a:gd name="T14" fmla="*/ 390 w 587"/>
                <a:gd name="T15" fmla="*/ 68 h 588"/>
                <a:gd name="T16" fmla="*/ 356 w 587"/>
                <a:gd name="T17" fmla="*/ 6 h 588"/>
                <a:gd name="T18" fmla="*/ 298 w 587"/>
                <a:gd name="T19" fmla="*/ 48 h 588"/>
                <a:gd name="T20" fmla="*/ 243 w 587"/>
                <a:gd name="T21" fmla="*/ 5 h 588"/>
                <a:gd name="T22" fmla="*/ 203 w 587"/>
                <a:gd name="T23" fmla="*/ 66 h 588"/>
                <a:gd name="T24" fmla="*/ 134 w 587"/>
                <a:gd name="T25" fmla="*/ 47 h 588"/>
                <a:gd name="T26" fmla="*/ 123 w 587"/>
                <a:gd name="T27" fmla="*/ 117 h 588"/>
                <a:gd name="T28" fmla="*/ 53 w 587"/>
                <a:gd name="T29" fmla="*/ 125 h 588"/>
                <a:gd name="T30" fmla="*/ 68 w 587"/>
                <a:gd name="T31" fmla="*/ 197 h 588"/>
                <a:gd name="T32" fmla="*/ 6 w 587"/>
                <a:gd name="T33" fmla="*/ 232 h 588"/>
                <a:gd name="T34" fmla="*/ 48 w 587"/>
                <a:gd name="T35" fmla="*/ 290 h 588"/>
                <a:gd name="T36" fmla="*/ 4 w 587"/>
                <a:gd name="T37" fmla="*/ 345 h 588"/>
                <a:gd name="T38" fmla="*/ 66 w 587"/>
                <a:gd name="T39" fmla="*/ 385 h 588"/>
                <a:gd name="T40" fmla="*/ 47 w 587"/>
                <a:gd name="T41" fmla="*/ 454 h 588"/>
                <a:gd name="T42" fmla="*/ 117 w 587"/>
                <a:gd name="T43" fmla="*/ 465 h 588"/>
                <a:gd name="T44" fmla="*/ 125 w 587"/>
                <a:gd name="T45" fmla="*/ 535 h 588"/>
                <a:gd name="T46" fmla="*/ 197 w 587"/>
                <a:gd name="T47" fmla="*/ 520 h 588"/>
                <a:gd name="T48" fmla="*/ 232 w 587"/>
                <a:gd name="T49" fmla="*/ 582 h 588"/>
                <a:gd name="T50" fmla="*/ 289 w 587"/>
                <a:gd name="T51" fmla="*/ 540 h 588"/>
                <a:gd name="T52" fmla="*/ 345 w 587"/>
                <a:gd name="T53" fmla="*/ 583 h 588"/>
                <a:gd name="T54" fmla="*/ 385 w 587"/>
                <a:gd name="T55" fmla="*/ 522 h 588"/>
                <a:gd name="T56" fmla="*/ 453 w 587"/>
                <a:gd name="T57" fmla="*/ 541 h 588"/>
                <a:gd name="T58" fmla="*/ 464 w 587"/>
                <a:gd name="T59" fmla="*/ 471 h 588"/>
                <a:gd name="T60" fmla="*/ 535 w 587"/>
                <a:gd name="T61" fmla="*/ 463 h 588"/>
                <a:gd name="T62" fmla="*/ 520 w 587"/>
                <a:gd name="T63" fmla="*/ 391 h 588"/>
                <a:gd name="T64" fmla="*/ 243 w 587"/>
                <a:gd name="T65" fmla="*/ 476 h 588"/>
                <a:gd name="T66" fmla="*/ 345 w 587"/>
                <a:gd name="T67" fmla="*/ 112 h 588"/>
                <a:gd name="T68" fmla="*/ 243 w 587"/>
                <a:gd name="T69" fmla="*/ 47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87" h="588">
                  <a:moveTo>
                    <a:pt x="572" y="392"/>
                  </a:moveTo>
                  <a:cubicBezTo>
                    <a:pt x="582" y="356"/>
                    <a:pt x="582" y="356"/>
                    <a:pt x="582" y="356"/>
                  </a:cubicBezTo>
                  <a:cubicBezTo>
                    <a:pt x="537" y="330"/>
                    <a:pt x="537" y="330"/>
                    <a:pt x="537" y="330"/>
                  </a:cubicBezTo>
                  <a:cubicBezTo>
                    <a:pt x="538" y="319"/>
                    <a:pt x="539" y="309"/>
                    <a:pt x="539" y="298"/>
                  </a:cubicBezTo>
                  <a:cubicBezTo>
                    <a:pt x="587" y="280"/>
                    <a:pt x="587" y="280"/>
                    <a:pt x="587" y="280"/>
                  </a:cubicBezTo>
                  <a:cubicBezTo>
                    <a:pt x="583" y="243"/>
                    <a:pt x="583" y="243"/>
                    <a:pt x="583" y="243"/>
                  </a:cubicBezTo>
                  <a:cubicBezTo>
                    <a:pt x="532" y="236"/>
                    <a:pt x="532" y="236"/>
                    <a:pt x="532" y="236"/>
                  </a:cubicBezTo>
                  <a:cubicBezTo>
                    <a:pt x="530" y="224"/>
                    <a:pt x="526" y="213"/>
                    <a:pt x="522" y="203"/>
                  </a:cubicBezTo>
                  <a:cubicBezTo>
                    <a:pt x="559" y="167"/>
                    <a:pt x="559" y="167"/>
                    <a:pt x="559" y="167"/>
                  </a:cubicBezTo>
                  <a:cubicBezTo>
                    <a:pt x="541" y="134"/>
                    <a:pt x="541" y="134"/>
                    <a:pt x="541" y="134"/>
                  </a:cubicBezTo>
                  <a:cubicBezTo>
                    <a:pt x="491" y="147"/>
                    <a:pt x="491" y="147"/>
                    <a:pt x="491" y="147"/>
                  </a:cubicBezTo>
                  <a:cubicBezTo>
                    <a:pt x="485" y="139"/>
                    <a:pt x="478" y="131"/>
                    <a:pt x="471" y="124"/>
                  </a:cubicBezTo>
                  <a:cubicBezTo>
                    <a:pt x="492" y="77"/>
                    <a:pt x="492" y="77"/>
                    <a:pt x="492" y="77"/>
                  </a:cubicBezTo>
                  <a:cubicBezTo>
                    <a:pt x="462" y="53"/>
                    <a:pt x="462" y="53"/>
                    <a:pt x="462" y="53"/>
                  </a:cubicBezTo>
                  <a:cubicBezTo>
                    <a:pt x="421" y="84"/>
                    <a:pt x="421" y="84"/>
                    <a:pt x="421" y="84"/>
                  </a:cubicBezTo>
                  <a:cubicBezTo>
                    <a:pt x="411" y="78"/>
                    <a:pt x="401" y="73"/>
                    <a:pt x="390" y="68"/>
                  </a:cubicBezTo>
                  <a:cubicBezTo>
                    <a:pt x="392" y="16"/>
                    <a:pt x="392" y="16"/>
                    <a:pt x="392" y="16"/>
                  </a:cubicBezTo>
                  <a:cubicBezTo>
                    <a:pt x="356" y="6"/>
                    <a:pt x="356" y="6"/>
                    <a:pt x="356" y="6"/>
                  </a:cubicBezTo>
                  <a:cubicBezTo>
                    <a:pt x="330" y="51"/>
                    <a:pt x="330" y="51"/>
                    <a:pt x="330" y="51"/>
                  </a:cubicBezTo>
                  <a:cubicBezTo>
                    <a:pt x="319" y="49"/>
                    <a:pt x="309" y="49"/>
                    <a:pt x="298" y="48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243" y="5"/>
                    <a:pt x="243" y="5"/>
                    <a:pt x="243" y="5"/>
                  </a:cubicBezTo>
                  <a:cubicBezTo>
                    <a:pt x="235" y="55"/>
                    <a:pt x="235" y="55"/>
                    <a:pt x="235" y="55"/>
                  </a:cubicBezTo>
                  <a:cubicBezTo>
                    <a:pt x="224" y="58"/>
                    <a:pt x="213" y="62"/>
                    <a:pt x="203" y="66"/>
                  </a:cubicBezTo>
                  <a:cubicBezTo>
                    <a:pt x="167" y="29"/>
                    <a:pt x="167" y="29"/>
                    <a:pt x="167" y="29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39" y="103"/>
                    <a:pt x="131" y="110"/>
                    <a:pt x="123" y="117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84" y="167"/>
                    <a:pt x="84" y="167"/>
                    <a:pt x="84" y="167"/>
                  </a:cubicBezTo>
                  <a:cubicBezTo>
                    <a:pt x="78" y="176"/>
                    <a:pt x="73" y="187"/>
                    <a:pt x="68" y="197"/>
                  </a:cubicBezTo>
                  <a:cubicBezTo>
                    <a:pt x="16" y="196"/>
                    <a:pt x="16" y="196"/>
                    <a:pt x="16" y="196"/>
                  </a:cubicBezTo>
                  <a:cubicBezTo>
                    <a:pt x="6" y="232"/>
                    <a:pt x="6" y="232"/>
                    <a:pt x="6" y="232"/>
                  </a:cubicBezTo>
                  <a:cubicBezTo>
                    <a:pt x="51" y="258"/>
                    <a:pt x="51" y="258"/>
                    <a:pt x="51" y="258"/>
                  </a:cubicBezTo>
                  <a:cubicBezTo>
                    <a:pt x="49" y="269"/>
                    <a:pt x="48" y="279"/>
                    <a:pt x="48" y="290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4" y="345"/>
                    <a:pt x="4" y="345"/>
                    <a:pt x="4" y="345"/>
                  </a:cubicBezTo>
                  <a:cubicBezTo>
                    <a:pt x="55" y="352"/>
                    <a:pt x="55" y="352"/>
                    <a:pt x="55" y="352"/>
                  </a:cubicBezTo>
                  <a:cubicBezTo>
                    <a:pt x="58" y="364"/>
                    <a:pt x="62" y="375"/>
                    <a:pt x="66" y="385"/>
                  </a:cubicBezTo>
                  <a:cubicBezTo>
                    <a:pt x="29" y="421"/>
                    <a:pt x="29" y="421"/>
                    <a:pt x="29" y="421"/>
                  </a:cubicBezTo>
                  <a:cubicBezTo>
                    <a:pt x="47" y="454"/>
                    <a:pt x="47" y="454"/>
                    <a:pt x="47" y="454"/>
                  </a:cubicBezTo>
                  <a:cubicBezTo>
                    <a:pt x="97" y="441"/>
                    <a:pt x="97" y="441"/>
                    <a:pt x="97" y="441"/>
                  </a:cubicBezTo>
                  <a:cubicBezTo>
                    <a:pt x="103" y="449"/>
                    <a:pt x="110" y="457"/>
                    <a:pt x="117" y="465"/>
                  </a:cubicBezTo>
                  <a:cubicBezTo>
                    <a:pt x="96" y="511"/>
                    <a:pt x="96" y="511"/>
                    <a:pt x="96" y="511"/>
                  </a:cubicBezTo>
                  <a:cubicBezTo>
                    <a:pt x="125" y="535"/>
                    <a:pt x="125" y="535"/>
                    <a:pt x="125" y="535"/>
                  </a:cubicBezTo>
                  <a:cubicBezTo>
                    <a:pt x="167" y="504"/>
                    <a:pt x="167" y="504"/>
                    <a:pt x="167" y="504"/>
                  </a:cubicBezTo>
                  <a:cubicBezTo>
                    <a:pt x="176" y="510"/>
                    <a:pt x="187" y="515"/>
                    <a:pt x="197" y="520"/>
                  </a:cubicBezTo>
                  <a:cubicBezTo>
                    <a:pt x="196" y="572"/>
                    <a:pt x="196" y="572"/>
                    <a:pt x="196" y="572"/>
                  </a:cubicBezTo>
                  <a:cubicBezTo>
                    <a:pt x="232" y="582"/>
                    <a:pt x="232" y="582"/>
                    <a:pt x="232" y="582"/>
                  </a:cubicBezTo>
                  <a:cubicBezTo>
                    <a:pt x="258" y="537"/>
                    <a:pt x="258" y="537"/>
                    <a:pt x="258" y="537"/>
                  </a:cubicBezTo>
                  <a:cubicBezTo>
                    <a:pt x="269" y="539"/>
                    <a:pt x="279" y="539"/>
                    <a:pt x="289" y="540"/>
                  </a:cubicBezTo>
                  <a:cubicBezTo>
                    <a:pt x="308" y="588"/>
                    <a:pt x="308" y="588"/>
                    <a:pt x="308" y="588"/>
                  </a:cubicBezTo>
                  <a:cubicBezTo>
                    <a:pt x="345" y="583"/>
                    <a:pt x="345" y="583"/>
                    <a:pt x="345" y="583"/>
                  </a:cubicBezTo>
                  <a:cubicBezTo>
                    <a:pt x="352" y="533"/>
                    <a:pt x="352" y="533"/>
                    <a:pt x="352" y="533"/>
                  </a:cubicBezTo>
                  <a:cubicBezTo>
                    <a:pt x="364" y="530"/>
                    <a:pt x="375" y="526"/>
                    <a:pt x="385" y="522"/>
                  </a:cubicBezTo>
                  <a:cubicBezTo>
                    <a:pt x="421" y="559"/>
                    <a:pt x="421" y="559"/>
                    <a:pt x="421" y="559"/>
                  </a:cubicBezTo>
                  <a:cubicBezTo>
                    <a:pt x="453" y="541"/>
                    <a:pt x="453" y="541"/>
                    <a:pt x="453" y="541"/>
                  </a:cubicBezTo>
                  <a:cubicBezTo>
                    <a:pt x="440" y="491"/>
                    <a:pt x="440" y="491"/>
                    <a:pt x="440" y="491"/>
                  </a:cubicBezTo>
                  <a:cubicBezTo>
                    <a:pt x="449" y="485"/>
                    <a:pt x="457" y="478"/>
                    <a:pt x="464" y="471"/>
                  </a:cubicBezTo>
                  <a:cubicBezTo>
                    <a:pt x="511" y="492"/>
                    <a:pt x="511" y="492"/>
                    <a:pt x="511" y="492"/>
                  </a:cubicBezTo>
                  <a:cubicBezTo>
                    <a:pt x="535" y="463"/>
                    <a:pt x="535" y="463"/>
                    <a:pt x="535" y="463"/>
                  </a:cubicBezTo>
                  <a:cubicBezTo>
                    <a:pt x="504" y="421"/>
                    <a:pt x="504" y="421"/>
                    <a:pt x="504" y="421"/>
                  </a:cubicBezTo>
                  <a:cubicBezTo>
                    <a:pt x="510" y="412"/>
                    <a:pt x="515" y="401"/>
                    <a:pt x="520" y="391"/>
                  </a:cubicBezTo>
                  <a:lnTo>
                    <a:pt x="572" y="392"/>
                  </a:lnTo>
                  <a:close/>
                  <a:moveTo>
                    <a:pt x="243" y="476"/>
                  </a:moveTo>
                  <a:cubicBezTo>
                    <a:pt x="142" y="447"/>
                    <a:pt x="84" y="343"/>
                    <a:pt x="112" y="243"/>
                  </a:cubicBezTo>
                  <a:cubicBezTo>
                    <a:pt x="140" y="142"/>
                    <a:pt x="245" y="84"/>
                    <a:pt x="345" y="112"/>
                  </a:cubicBezTo>
                  <a:cubicBezTo>
                    <a:pt x="446" y="141"/>
                    <a:pt x="504" y="245"/>
                    <a:pt x="476" y="345"/>
                  </a:cubicBezTo>
                  <a:cubicBezTo>
                    <a:pt x="447" y="446"/>
                    <a:pt x="343" y="504"/>
                    <a:pt x="243" y="476"/>
                  </a:cubicBezTo>
                  <a:close/>
                </a:path>
              </a:pathLst>
            </a:custGeom>
            <a:solidFill>
              <a:srgbClr val="A5A4B7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Freeform 25"/>
            <p:cNvSpPr>
              <a:spLocks noEditPoints="1"/>
            </p:cNvSpPr>
            <p:nvPr/>
          </p:nvSpPr>
          <p:spPr bwMode="auto">
            <a:xfrm>
              <a:off x="5192713" y="2035175"/>
              <a:ext cx="198438" cy="198438"/>
            </a:xfrm>
            <a:custGeom>
              <a:avLst/>
              <a:gdLst>
                <a:gd name="T0" fmla="*/ 80 w 160"/>
                <a:gd name="T1" fmla="*/ 160 h 160"/>
                <a:gd name="T2" fmla="*/ 160 w 160"/>
                <a:gd name="T3" fmla="*/ 80 h 160"/>
                <a:gd name="T4" fmla="*/ 80 w 160"/>
                <a:gd name="T5" fmla="*/ 0 h 160"/>
                <a:gd name="T6" fmla="*/ 0 w 160"/>
                <a:gd name="T7" fmla="*/ 80 h 160"/>
                <a:gd name="T8" fmla="*/ 80 w 160"/>
                <a:gd name="T9" fmla="*/ 160 h 160"/>
                <a:gd name="T10" fmla="*/ 80 w 160"/>
                <a:gd name="T11" fmla="*/ 115 h 160"/>
                <a:gd name="T12" fmla="*/ 45 w 160"/>
                <a:gd name="T13" fmla="*/ 80 h 160"/>
                <a:gd name="T14" fmla="*/ 80 w 160"/>
                <a:gd name="T15" fmla="*/ 45 h 160"/>
                <a:gd name="T16" fmla="*/ 115 w 160"/>
                <a:gd name="T17" fmla="*/ 80 h 160"/>
                <a:gd name="T18" fmla="*/ 80 w 160"/>
                <a:gd name="T19" fmla="*/ 11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60">
                  <a:moveTo>
                    <a:pt x="80" y="160"/>
                  </a:moveTo>
                  <a:cubicBezTo>
                    <a:pt x="124" y="160"/>
                    <a:pt x="160" y="124"/>
                    <a:pt x="160" y="80"/>
                  </a:cubicBez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124"/>
                    <a:pt x="36" y="160"/>
                    <a:pt x="80" y="160"/>
                  </a:cubicBezTo>
                  <a:close/>
                  <a:moveTo>
                    <a:pt x="80" y="115"/>
                  </a:moveTo>
                  <a:cubicBezTo>
                    <a:pt x="61" y="115"/>
                    <a:pt x="45" y="99"/>
                    <a:pt x="45" y="80"/>
                  </a:cubicBezTo>
                  <a:cubicBezTo>
                    <a:pt x="45" y="61"/>
                    <a:pt x="61" y="45"/>
                    <a:pt x="80" y="45"/>
                  </a:cubicBezTo>
                  <a:cubicBezTo>
                    <a:pt x="99" y="45"/>
                    <a:pt x="115" y="61"/>
                    <a:pt x="115" y="80"/>
                  </a:cubicBezTo>
                  <a:cubicBezTo>
                    <a:pt x="115" y="99"/>
                    <a:pt x="99" y="115"/>
                    <a:pt x="80" y="11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3954463" y="1803400"/>
              <a:ext cx="901700" cy="900113"/>
            </a:xfrm>
            <a:custGeom>
              <a:avLst/>
              <a:gdLst>
                <a:gd name="T0" fmla="*/ 461 w 730"/>
                <a:gd name="T1" fmla="*/ 716 h 729"/>
                <a:gd name="T2" fmla="*/ 500 w 730"/>
                <a:gd name="T3" fmla="*/ 638 h 729"/>
                <a:gd name="T4" fmla="*/ 586 w 730"/>
                <a:gd name="T5" fmla="*/ 654 h 729"/>
                <a:gd name="T6" fmla="*/ 593 w 730"/>
                <a:gd name="T7" fmla="*/ 567 h 729"/>
                <a:gd name="T8" fmla="*/ 682 w 730"/>
                <a:gd name="T9" fmla="*/ 546 h 729"/>
                <a:gd name="T10" fmla="*/ 654 w 730"/>
                <a:gd name="T11" fmla="*/ 462 h 729"/>
                <a:gd name="T12" fmla="*/ 726 w 730"/>
                <a:gd name="T13" fmla="*/ 413 h 729"/>
                <a:gd name="T14" fmla="*/ 669 w 730"/>
                <a:gd name="T15" fmla="*/ 346 h 729"/>
                <a:gd name="T16" fmla="*/ 717 w 730"/>
                <a:gd name="T17" fmla="*/ 269 h 729"/>
                <a:gd name="T18" fmla="*/ 638 w 730"/>
                <a:gd name="T19" fmla="*/ 229 h 729"/>
                <a:gd name="T20" fmla="*/ 655 w 730"/>
                <a:gd name="T21" fmla="*/ 143 h 729"/>
                <a:gd name="T22" fmla="*/ 567 w 730"/>
                <a:gd name="T23" fmla="*/ 136 h 729"/>
                <a:gd name="T24" fmla="*/ 546 w 730"/>
                <a:gd name="T25" fmla="*/ 47 h 729"/>
                <a:gd name="T26" fmla="*/ 463 w 730"/>
                <a:gd name="T27" fmla="*/ 76 h 729"/>
                <a:gd name="T28" fmla="*/ 413 w 730"/>
                <a:gd name="T29" fmla="*/ 3 h 729"/>
                <a:gd name="T30" fmla="*/ 347 w 730"/>
                <a:gd name="T31" fmla="*/ 60 h 729"/>
                <a:gd name="T32" fmla="*/ 269 w 730"/>
                <a:gd name="T33" fmla="*/ 13 h 729"/>
                <a:gd name="T34" fmla="*/ 230 w 730"/>
                <a:gd name="T35" fmla="*/ 91 h 729"/>
                <a:gd name="T36" fmla="*/ 144 w 730"/>
                <a:gd name="T37" fmla="*/ 75 h 729"/>
                <a:gd name="T38" fmla="*/ 137 w 730"/>
                <a:gd name="T39" fmla="*/ 162 h 729"/>
                <a:gd name="T40" fmla="*/ 48 w 730"/>
                <a:gd name="T41" fmla="*/ 183 h 729"/>
                <a:gd name="T42" fmla="*/ 76 w 730"/>
                <a:gd name="T43" fmla="*/ 267 h 729"/>
                <a:gd name="T44" fmla="*/ 3 w 730"/>
                <a:gd name="T45" fmla="*/ 316 h 729"/>
                <a:gd name="T46" fmla="*/ 61 w 730"/>
                <a:gd name="T47" fmla="*/ 383 h 729"/>
                <a:gd name="T48" fmla="*/ 13 w 730"/>
                <a:gd name="T49" fmla="*/ 460 h 729"/>
                <a:gd name="T50" fmla="*/ 92 w 730"/>
                <a:gd name="T51" fmla="*/ 499 h 729"/>
                <a:gd name="T52" fmla="*/ 75 w 730"/>
                <a:gd name="T53" fmla="*/ 586 h 729"/>
                <a:gd name="T54" fmla="*/ 163 w 730"/>
                <a:gd name="T55" fmla="*/ 592 h 729"/>
                <a:gd name="T56" fmla="*/ 184 w 730"/>
                <a:gd name="T57" fmla="*/ 682 h 729"/>
                <a:gd name="T58" fmla="*/ 267 w 730"/>
                <a:gd name="T59" fmla="*/ 653 h 729"/>
                <a:gd name="T60" fmla="*/ 317 w 730"/>
                <a:gd name="T61" fmla="*/ 726 h 729"/>
                <a:gd name="T62" fmla="*/ 383 w 730"/>
                <a:gd name="T63" fmla="*/ 669 h 729"/>
                <a:gd name="T64" fmla="*/ 262 w 730"/>
                <a:gd name="T65" fmla="*/ 575 h 729"/>
                <a:gd name="T66" fmla="*/ 468 w 730"/>
                <a:gd name="T67" fmla="*/ 154 h 729"/>
                <a:gd name="T68" fmla="*/ 262 w 730"/>
                <a:gd name="T69" fmla="*/ 575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30" h="729">
                  <a:moveTo>
                    <a:pt x="426" y="663"/>
                  </a:moveTo>
                  <a:cubicBezTo>
                    <a:pt x="461" y="716"/>
                    <a:pt x="461" y="716"/>
                    <a:pt x="461" y="716"/>
                  </a:cubicBezTo>
                  <a:cubicBezTo>
                    <a:pt x="505" y="701"/>
                    <a:pt x="505" y="701"/>
                    <a:pt x="505" y="701"/>
                  </a:cubicBezTo>
                  <a:cubicBezTo>
                    <a:pt x="500" y="638"/>
                    <a:pt x="500" y="638"/>
                    <a:pt x="500" y="638"/>
                  </a:cubicBezTo>
                  <a:cubicBezTo>
                    <a:pt x="512" y="632"/>
                    <a:pt x="523" y="625"/>
                    <a:pt x="534" y="618"/>
                  </a:cubicBezTo>
                  <a:cubicBezTo>
                    <a:pt x="586" y="654"/>
                    <a:pt x="586" y="654"/>
                    <a:pt x="586" y="654"/>
                  </a:cubicBezTo>
                  <a:cubicBezTo>
                    <a:pt x="621" y="624"/>
                    <a:pt x="621" y="624"/>
                    <a:pt x="621" y="624"/>
                  </a:cubicBezTo>
                  <a:cubicBezTo>
                    <a:pt x="593" y="567"/>
                    <a:pt x="593" y="567"/>
                    <a:pt x="593" y="567"/>
                  </a:cubicBezTo>
                  <a:cubicBezTo>
                    <a:pt x="602" y="556"/>
                    <a:pt x="611" y="545"/>
                    <a:pt x="619" y="533"/>
                  </a:cubicBezTo>
                  <a:cubicBezTo>
                    <a:pt x="682" y="546"/>
                    <a:pt x="682" y="546"/>
                    <a:pt x="682" y="546"/>
                  </a:cubicBezTo>
                  <a:cubicBezTo>
                    <a:pt x="703" y="504"/>
                    <a:pt x="703" y="504"/>
                    <a:pt x="703" y="504"/>
                  </a:cubicBezTo>
                  <a:cubicBezTo>
                    <a:pt x="654" y="462"/>
                    <a:pt x="654" y="462"/>
                    <a:pt x="654" y="462"/>
                  </a:cubicBezTo>
                  <a:cubicBezTo>
                    <a:pt x="658" y="450"/>
                    <a:pt x="661" y="437"/>
                    <a:pt x="664" y="425"/>
                  </a:cubicBezTo>
                  <a:cubicBezTo>
                    <a:pt x="726" y="413"/>
                    <a:pt x="726" y="413"/>
                    <a:pt x="726" y="413"/>
                  </a:cubicBezTo>
                  <a:cubicBezTo>
                    <a:pt x="730" y="367"/>
                    <a:pt x="730" y="367"/>
                    <a:pt x="730" y="367"/>
                  </a:cubicBezTo>
                  <a:cubicBezTo>
                    <a:pt x="669" y="346"/>
                    <a:pt x="669" y="346"/>
                    <a:pt x="669" y="346"/>
                  </a:cubicBezTo>
                  <a:cubicBezTo>
                    <a:pt x="668" y="332"/>
                    <a:pt x="666" y="318"/>
                    <a:pt x="664" y="304"/>
                  </a:cubicBezTo>
                  <a:cubicBezTo>
                    <a:pt x="717" y="269"/>
                    <a:pt x="717" y="269"/>
                    <a:pt x="717" y="269"/>
                  </a:cubicBezTo>
                  <a:cubicBezTo>
                    <a:pt x="702" y="225"/>
                    <a:pt x="702" y="225"/>
                    <a:pt x="702" y="225"/>
                  </a:cubicBezTo>
                  <a:cubicBezTo>
                    <a:pt x="638" y="229"/>
                    <a:pt x="638" y="229"/>
                    <a:pt x="638" y="229"/>
                  </a:cubicBezTo>
                  <a:cubicBezTo>
                    <a:pt x="632" y="218"/>
                    <a:pt x="626" y="207"/>
                    <a:pt x="619" y="196"/>
                  </a:cubicBezTo>
                  <a:cubicBezTo>
                    <a:pt x="655" y="143"/>
                    <a:pt x="655" y="143"/>
                    <a:pt x="655" y="143"/>
                  </a:cubicBezTo>
                  <a:cubicBezTo>
                    <a:pt x="624" y="108"/>
                    <a:pt x="624" y="108"/>
                    <a:pt x="624" y="108"/>
                  </a:cubicBezTo>
                  <a:cubicBezTo>
                    <a:pt x="567" y="136"/>
                    <a:pt x="567" y="136"/>
                    <a:pt x="567" y="136"/>
                  </a:cubicBezTo>
                  <a:cubicBezTo>
                    <a:pt x="557" y="127"/>
                    <a:pt x="545" y="118"/>
                    <a:pt x="533" y="110"/>
                  </a:cubicBezTo>
                  <a:cubicBezTo>
                    <a:pt x="546" y="47"/>
                    <a:pt x="546" y="47"/>
                    <a:pt x="546" y="47"/>
                  </a:cubicBezTo>
                  <a:cubicBezTo>
                    <a:pt x="505" y="27"/>
                    <a:pt x="505" y="27"/>
                    <a:pt x="505" y="27"/>
                  </a:cubicBezTo>
                  <a:cubicBezTo>
                    <a:pt x="463" y="76"/>
                    <a:pt x="463" y="76"/>
                    <a:pt x="463" y="76"/>
                  </a:cubicBezTo>
                  <a:cubicBezTo>
                    <a:pt x="450" y="72"/>
                    <a:pt x="438" y="68"/>
                    <a:pt x="425" y="66"/>
                  </a:cubicBezTo>
                  <a:cubicBezTo>
                    <a:pt x="413" y="3"/>
                    <a:pt x="413" y="3"/>
                    <a:pt x="413" y="3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347" y="60"/>
                    <a:pt x="347" y="60"/>
                    <a:pt x="347" y="60"/>
                  </a:cubicBezTo>
                  <a:cubicBezTo>
                    <a:pt x="332" y="61"/>
                    <a:pt x="318" y="63"/>
                    <a:pt x="304" y="66"/>
                  </a:cubicBezTo>
                  <a:cubicBezTo>
                    <a:pt x="269" y="13"/>
                    <a:pt x="269" y="13"/>
                    <a:pt x="269" y="13"/>
                  </a:cubicBezTo>
                  <a:cubicBezTo>
                    <a:pt x="225" y="28"/>
                    <a:pt x="225" y="28"/>
                    <a:pt x="225" y="28"/>
                  </a:cubicBezTo>
                  <a:cubicBezTo>
                    <a:pt x="230" y="91"/>
                    <a:pt x="230" y="91"/>
                    <a:pt x="230" y="91"/>
                  </a:cubicBezTo>
                  <a:cubicBezTo>
                    <a:pt x="218" y="97"/>
                    <a:pt x="207" y="103"/>
                    <a:pt x="196" y="111"/>
                  </a:cubicBezTo>
                  <a:cubicBezTo>
                    <a:pt x="144" y="75"/>
                    <a:pt x="144" y="75"/>
                    <a:pt x="144" y="75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37" y="162"/>
                    <a:pt x="137" y="162"/>
                    <a:pt x="137" y="162"/>
                  </a:cubicBezTo>
                  <a:cubicBezTo>
                    <a:pt x="128" y="173"/>
                    <a:pt x="119" y="184"/>
                    <a:pt x="111" y="196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27" y="225"/>
                    <a:pt x="27" y="225"/>
                    <a:pt x="27" y="225"/>
                  </a:cubicBezTo>
                  <a:cubicBezTo>
                    <a:pt x="76" y="267"/>
                    <a:pt x="76" y="267"/>
                    <a:pt x="76" y="267"/>
                  </a:cubicBezTo>
                  <a:cubicBezTo>
                    <a:pt x="72" y="279"/>
                    <a:pt x="69" y="292"/>
                    <a:pt x="66" y="304"/>
                  </a:cubicBezTo>
                  <a:cubicBezTo>
                    <a:pt x="3" y="316"/>
                    <a:pt x="3" y="316"/>
                    <a:pt x="3" y="316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61" y="383"/>
                    <a:pt x="61" y="383"/>
                    <a:pt x="61" y="383"/>
                  </a:cubicBezTo>
                  <a:cubicBezTo>
                    <a:pt x="62" y="397"/>
                    <a:pt x="63" y="411"/>
                    <a:pt x="66" y="425"/>
                  </a:cubicBezTo>
                  <a:cubicBezTo>
                    <a:pt x="13" y="460"/>
                    <a:pt x="13" y="460"/>
                    <a:pt x="13" y="460"/>
                  </a:cubicBezTo>
                  <a:cubicBezTo>
                    <a:pt x="28" y="504"/>
                    <a:pt x="28" y="504"/>
                    <a:pt x="28" y="504"/>
                  </a:cubicBezTo>
                  <a:cubicBezTo>
                    <a:pt x="92" y="499"/>
                    <a:pt x="92" y="499"/>
                    <a:pt x="92" y="499"/>
                  </a:cubicBezTo>
                  <a:cubicBezTo>
                    <a:pt x="97" y="511"/>
                    <a:pt x="104" y="522"/>
                    <a:pt x="111" y="533"/>
                  </a:cubicBezTo>
                  <a:cubicBezTo>
                    <a:pt x="75" y="586"/>
                    <a:pt x="75" y="586"/>
                    <a:pt x="75" y="586"/>
                  </a:cubicBezTo>
                  <a:cubicBezTo>
                    <a:pt x="106" y="621"/>
                    <a:pt x="106" y="621"/>
                    <a:pt x="106" y="621"/>
                  </a:cubicBezTo>
                  <a:cubicBezTo>
                    <a:pt x="163" y="592"/>
                    <a:pt x="163" y="592"/>
                    <a:pt x="163" y="592"/>
                  </a:cubicBezTo>
                  <a:cubicBezTo>
                    <a:pt x="173" y="602"/>
                    <a:pt x="185" y="611"/>
                    <a:pt x="197" y="619"/>
                  </a:cubicBezTo>
                  <a:cubicBezTo>
                    <a:pt x="184" y="682"/>
                    <a:pt x="184" y="682"/>
                    <a:pt x="184" y="682"/>
                  </a:cubicBezTo>
                  <a:cubicBezTo>
                    <a:pt x="225" y="702"/>
                    <a:pt x="225" y="702"/>
                    <a:pt x="225" y="702"/>
                  </a:cubicBezTo>
                  <a:cubicBezTo>
                    <a:pt x="267" y="653"/>
                    <a:pt x="267" y="653"/>
                    <a:pt x="267" y="653"/>
                  </a:cubicBezTo>
                  <a:cubicBezTo>
                    <a:pt x="280" y="657"/>
                    <a:pt x="292" y="661"/>
                    <a:pt x="305" y="663"/>
                  </a:cubicBezTo>
                  <a:cubicBezTo>
                    <a:pt x="317" y="726"/>
                    <a:pt x="317" y="726"/>
                    <a:pt x="317" y="726"/>
                  </a:cubicBezTo>
                  <a:cubicBezTo>
                    <a:pt x="363" y="729"/>
                    <a:pt x="363" y="729"/>
                    <a:pt x="363" y="729"/>
                  </a:cubicBezTo>
                  <a:cubicBezTo>
                    <a:pt x="383" y="669"/>
                    <a:pt x="383" y="669"/>
                    <a:pt x="383" y="669"/>
                  </a:cubicBezTo>
                  <a:cubicBezTo>
                    <a:pt x="397" y="668"/>
                    <a:pt x="412" y="666"/>
                    <a:pt x="426" y="663"/>
                  </a:cubicBezTo>
                  <a:close/>
                  <a:moveTo>
                    <a:pt x="262" y="575"/>
                  </a:moveTo>
                  <a:cubicBezTo>
                    <a:pt x="146" y="518"/>
                    <a:pt x="97" y="377"/>
                    <a:pt x="154" y="261"/>
                  </a:cubicBezTo>
                  <a:cubicBezTo>
                    <a:pt x="211" y="145"/>
                    <a:pt x="352" y="97"/>
                    <a:pt x="468" y="154"/>
                  </a:cubicBezTo>
                  <a:cubicBezTo>
                    <a:pt x="584" y="211"/>
                    <a:pt x="632" y="351"/>
                    <a:pt x="575" y="468"/>
                  </a:cubicBezTo>
                  <a:cubicBezTo>
                    <a:pt x="518" y="584"/>
                    <a:pt x="378" y="632"/>
                    <a:pt x="262" y="575"/>
                  </a:cubicBezTo>
                  <a:close/>
                </a:path>
              </a:pathLst>
            </a:custGeom>
            <a:solidFill>
              <a:srgbClr val="A5A4B7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4283076" y="2135188"/>
              <a:ext cx="244475" cy="244475"/>
            </a:xfrm>
            <a:custGeom>
              <a:avLst/>
              <a:gdLst>
                <a:gd name="T0" fmla="*/ 99 w 198"/>
                <a:gd name="T1" fmla="*/ 198 h 198"/>
                <a:gd name="T2" fmla="*/ 198 w 198"/>
                <a:gd name="T3" fmla="*/ 99 h 198"/>
                <a:gd name="T4" fmla="*/ 99 w 198"/>
                <a:gd name="T5" fmla="*/ 0 h 198"/>
                <a:gd name="T6" fmla="*/ 0 w 198"/>
                <a:gd name="T7" fmla="*/ 99 h 198"/>
                <a:gd name="T8" fmla="*/ 99 w 198"/>
                <a:gd name="T9" fmla="*/ 198 h 198"/>
                <a:gd name="T10" fmla="*/ 99 w 198"/>
                <a:gd name="T11" fmla="*/ 143 h 198"/>
                <a:gd name="T12" fmla="*/ 55 w 198"/>
                <a:gd name="T13" fmla="*/ 99 h 198"/>
                <a:gd name="T14" fmla="*/ 99 w 198"/>
                <a:gd name="T15" fmla="*/ 55 h 198"/>
                <a:gd name="T16" fmla="*/ 143 w 198"/>
                <a:gd name="T17" fmla="*/ 99 h 198"/>
                <a:gd name="T18" fmla="*/ 99 w 198"/>
                <a:gd name="T19" fmla="*/ 14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198">
                  <a:moveTo>
                    <a:pt x="99" y="198"/>
                  </a:moveTo>
                  <a:cubicBezTo>
                    <a:pt x="154" y="198"/>
                    <a:pt x="198" y="154"/>
                    <a:pt x="198" y="99"/>
                  </a:cubicBezTo>
                  <a:cubicBezTo>
                    <a:pt x="198" y="45"/>
                    <a:pt x="154" y="0"/>
                    <a:pt x="99" y="0"/>
                  </a:cubicBezTo>
                  <a:cubicBezTo>
                    <a:pt x="45" y="0"/>
                    <a:pt x="0" y="45"/>
                    <a:pt x="0" y="99"/>
                  </a:cubicBezTo>
                  <a:cubicBezTo>
                    <a:pt x="0" y="154"/>
                    <a:pt x="45" y="198"/>
                    <a:pt x="99" y="198"/>
                  </a:cubicBezTo>
                  <a:close/>
                  <a:moveTo>
                    <a:pt x="99" y="143"/>
                  </a:moveTo>
                  <a:cubicBezTo>
                    <a:pt x="75" y="143"/>
                    <a:pt x="55" y="123"/>
                    <a:pt x="55" y="99"/>
                  </a:cubicBezTo>
                  <a:cubicBezTo>
                    <a:pt x="55" y="75"/>
                    <a:pt x="75" y="55"/>
                    <a:pt x="99" y="55"/>
                  </a:cubicBezTo>
                  <a:cubicBezTo>
                    <a:pt x="123" y="55"/>
                    <a:pt x="143" y="75"/>
                    <a:pt x="143" y="99"/>
                  </a:cubicBezTo>
                  <a:cubicBezTo>
                    <a:pt x="143" y="123"/>
                    <a:pt x="123" y="143"/>
                    <a:pt x="99" y="143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3629026" y="2622550"/>
              <a:ext cx="896938" cy="896938"/>
            </a:xfrm>
            <a:custGeom>
              <a:avLst/>
              <a:gdLst>
                <a:gd name="T0" fmla="*/ 435 w 727"/>
                <a:gd name="T1" fmla="*/ 721 h 727"/>
                <a:gd name="T2" fmla="*/ 479 w 727"/>
                <a:gd name="T3" fmla="*/ 645 h 727"/>
                <a:gd name="T4" fmla="*/ 564 w 727"/>
                <a:gd name="T5" fmla="*/ 668 h 727"/>
                <a:gd name="T6" fmla="*/ 577 w 727"/>
                <a:gd name="T7" fmla="*/ 581 h 727"/>
                <a:gd name="T8" fmla="*/ 668 w 727"/>
                <a:gd name="T9" fmla="*/ 566 h 727"/>
                <a:gd name="T10" fmla="*/ 645 w 727"/>
                <a:gd name="T11" fmla="*/ 481 h 727"/>
                <a:gd name="T12" fmla="*/ 721 w 727"/>
                <a:gd name="T13" fmla="*/ 436 h 727"/>
                <a:gd name="T14" fmla="*/ 668 w 727"/>
                <a:gd name="T15" fmla="*/ 366 h 727"/>
                <a:gd name="T16" fmla="*/ 721 w 727"/>
                <a:gd name="T17" fmla="*/ 292 h 727"/>
                <a:gd name="T18" fmla="*/ 645 w 727"/>
                <a:gd name="T19" fmla="*/ 247 h 727"/>
                <a:gd name="T20" fmla="*/ 668 w 727"/>
                <a:gd name="T21" fmla="*/ 162 h 727"/>
                <a:gd name="T22" fmla="*/ 581 w 727"/>
                <a:gd name="T23" fmla="*/ 150 h 727"/>
                <a:gd name="T24" fmla="*/ 566 w 727"/>
                <a:gd name="T25" fmla="*/ 59 h 727"/>
                <a:gd name="T26" fmla="*/ 481 w 727"/>
                <a:gd name="T27" fmla="*/ 82 h 727"/>
                <a:gd name="T28" fmla="*/ 436 w 727"/>
                <a:gd name="T29" fmla="*/ 6 h 727"/>
                <a:gd name="T30" fmla="*/ 366 w 727"/>
                <a:gd name="T31" fmla="*/ 58 h 727"/>
                <a:gd name="T32" fmla="*/ 292 w 727"/>
                <a:gd name="T33" fmla="*/ 6 h 727"/>
                <a:gd name="T34" fmla="*/ 247 w 727"/>
                <a:gd name="T35" fmla="*/ 81 h 727"/>
                <a:gd name="T36" fmla="*/ 162 w 727"/>
                <a:gd name="T37" fmla="*/ 59 h 727"/>
                <a:gd name="T38" fmla="*/ 150 w 727"/>
                <a:gd name="T39" fmla="*/ 146 h 727"/>
                <a:gd name="T40" fmla="*/ 59 w 727"/>
                <a:gd name="T41" fmla="*/ 161 h 727"/>
                <a:gd name="T42" fmla="*/ 82 w 727"/>
                <a:gd name="T43" fmla="*/ 246 h 727"/>
                <a:gd name="T44" fmla="*/ 6 w 727"/>
                <a:gd name="T45" fmla="*/ 290 h 727"/>
                <a:gd name="T46" fmla="*/ 59 w 727"/>
                <a:gd name="T47" fmla="*/ 361 h 727"/>
                <a:gd name="T48" fmla="*/ 6 w 727"/>
                <a:gd name="T49" fmla="*/ 435 h 727"/>
                <a:gd name="T50" fmla="*/ 82 w 727"/>
                <a:gd name="T51" fmla="*/ 479 h 727"/>
                <a:gd name="T52" fmla="*/ 59 w 727"/>
                <a:gd name="T53" fmla="*/ 564 h 727"/>
                <a:gd name="T54" fmla="*/ 146 w 727"/>
                <a:gd name="T55" fmla="*/ 577 h 727"/>
                <a:gd name="T56" fmla="*/ 161 w 727"/>
                <a:gd name="T57" fmla="*/ 667 h 727"/>
                <a:gd name="T58" fmla="*/ 246 w 727"/>
                <a:gd name="T59" fmla="*/ 645 h 727"/>
                <a:gd name="T60" fmla="*/ 290 w 727"/>
                <a:gd name="T61" fmla="*/ 721 h 727"/>
                <a:gd name="T62" fmla="*/ 361 w 727"/>
                <a:gd name="T63" fmla="*/ 668 h 727"/>
                <a:gd name="T64" fmla="*/ 246 w 727"/>
                <a:gd name="T65" fmla="*/ 566 h 727"/>
                <a:gd name="T66" fmla="*/ 481 w 727"/>
                <a:gd name="T67" fmla="*/ 160 h 727"/>
                <a:gd name="T68" fmla="*/ 246 w 727"/>
                <a:gd name="T69" fmla="*/ 566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7" h="727">
                  <a:moveTo>
                    <a:pt x="404" y="665"/>
                  </a:moveTo>
                  <a:cubicBezTo>
                    <a:pt x="435" y="721"/>
                    <a:pt x="435" y="721"/>
                    <a:pt x="435" y="721"/>
                  </a:cubicBezTo>
                  <a:cubicBezTo>
                    <a:pt x="480" y="709"/>
                    <a:pt x="480" y="709"/>
                    <a:pt x="480" y="709"/>
                  </a:cubicBezTo>
                  <a:cubicBezTo>
                    <a:pt x="479" y="645"/>
                    <a:pt x="479" y="645"/>
                    <a:pt x="479" y="645"/>
                  </a:cubicBezTo>
                  <a:cubicBezTo>
                    <a:pt x="491" y="640"/>
                    <a:pt x="503" y="634"/>
                    <a:pt x="514" y="628"/>
                  </a:cubicBezTo>
                  <a:cubicBezTo>
                    <a:pt x="564" y="668"/>
                    <a:pt x="564" y="668"/>
                    <a:pt x="564" y="668"/>
                  </a:cubicBezTo>
                  <a:cubicBezTo>
                    <a:pt x="601" y="640"/>
                    <a:pt x="601" y="640"/>
                    <a:pt x="601" y="640"/>
                  </a:cubicBezTo>
                  <a:cubicBezTo>
                    <a:pt x="577" y="581"/>
                    <a:pt x="577" y="581"/>
                    <a:pt x="577" y="581"/>
                  </a:cubicBezTo>
                  <a:cubicBezTo>
                    <a:pt x="587" y="571"/>
                    <a:pt x="597" y="560"/>
                    <a:pt x="605" y="548"/>
                  </a:cubicBezTo>
                  <a:cubicBezTo>
                    <a:pt x="668" y="566"/>
                    <a:pt x="668" y="566"/>
                    <a:pt x="668" y="566"/>
                  </a:cubicBezTo>
                  <a:cubicBezTo>
                    <a:pt x="691" y="526"/>
                    <a:pt x="691" y="526"/>
                    <a:pt x="691" y="526"/>
                  </a:cubicBezTo>
                  <a:cubicBezTo>
                    <a:pt x="645" y="481"/>
                    <a:pt x="645" y="481"/>
                    <a:pt x="645" y="481"/>
                  </a:cubicBezTo>
                  <a:cubicBezTo>
                    <a:pt x="650" y="468"/>
                    <a:pt x="654" y="456"/>
                    <a:pt x="657" y="444"/>
                  </a:cubicBezTo>
                  <a:cubicBezTo>
                    <a:pt x="721" y="436"/>
                    <a:pt x="721" y="436"/>
                    <a:pt x="721" y="436"/>
                  </a:cubicBezTo>
                  <a:cubicBezTo>
                    <a:pt x="727" y="390"/>
                    <a:pt x="727" y="390"/>
                    <a:pt x="727" y="390"/>
                  </a:cubicBezTo>
                  <a:cubicBezTo>
                    <a:pt x="668" y="366"/>
                    <a:pt x="668" y="366"/>
                    <a:pt x="668" y="366"/>
                  </a:cubicBezTo>
                  <a:cubicBezTo>
                    <a:pt x="668" y="352"/>
                    <a:pt x="667" y="337"/>
                    <a:pt x="666" y="323"/>
                  </a:cubicBezTo>
                  <a:cubicBezTo>
                    <a:pt x="721" y="292"/>
                    <a:pt x="721" y="292"/>
                    <a:pt x="721" y="292"/>
                  </a:cubicBezTo>
                  <a:cubicBezTo>
                    <a:pt x="709" y="247"/>
                    <a:pt x="709" y="247"/>
                    <a:pt x="709" y="247"/>
                  </a:cubicBezTo>
                  <a:cubicBezTo>
                    <a:pt x="645" y="247"/>
                    <a:pt x="645" y="247"/>
                    <a:pt x="645" y="247"/>
                  </a:cubicBezTo>
                  <a:cubicBezTo>
                    <a:pt x="640" y="235"/>
                    <a:pt x="635" y="224"/>
                    <a:pt x="628" y="212"/>
                  </a:cubicBezTo>
                  <a:cubicBezTo>
                    <a:pt x="668" y="162"/>
                    <a:pt x="668" y="162"/>
                    <a:pt x="668" y="162"/>
                  </a:cubicBezTo>
                  <a:cubicBezTo>
                    <a:pt x="640" y="125"/>
                    <a:pt x="640" y="125"/>
                    <a:pt x="640" y="125"/>
                  </a:cubicBezTo>
                  <a:cubicBezTo>
                    <a:pt x="581" y="150"/>
                    <a:pt x="581" y="150"/>
                    <a:pt x="581" y="150"/>
                  </a:cubicBezTo>
                  <a:cubicBezTo>
                    <a:pt x="571" y="140"/>
                    <a:pt x="560" y="130"/>
                    <a:pt x="549" y="121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26" y="36"/>
                    <a:pt x="526" y="36"/>
                    <a:pt x="526" y="36"/>
                  </a:cubicBezTo>
                  <a:cubicBezTo>
                    <a:pt x="481" y="82"/>
                    <a:pt x="481" y="82"/>
                    <a:pt x="481" y="82"/>
                  </a:cubicBezTo>
                  <a:cubicBezTo>
                    <a:pt x="469" y="77"/>
                    <a:pt x="456" y="73"/>
                    <a:pt x="444" y="69"/>
                  </a:cubicBezTo>
                  <a:cubicBezTo>
                    <a:pt x="436" y="6"/>
                    <a:pt x="436" y="6"/>
                    <a:pt x="436" y="6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366" y="58"/>
                    <a:pt x="366" y="58"/>
                    <a:pt x="366" y="58"/>
                  </a:cubicBezTo>
                  <a:cubicBezTo>
                    <a:pt x="352" y="58"/>
                    <a:pt x="337" y="59"/>
                    <a:pt x="323" y="61"/>
                  </a:cubicBezTo>
                  <a:cubicBezTo>
                    <a:pt x="292" y="6"/>
                    <a:pt x="292" y="6"/>
                    <a:pt x="292" y="6"/>
                  </a:cubicBezTo>
                  <a:cubicBezTo>
                    <a:pt x="247" y="18"/>
                    <a:pt x="247" y="18"/>
                    <a:pt x="247" y="18"/>
                  </a:cubicBezTo>
                  <a:cubicBezTo>
                    <a:pt x="247" y="81"/>
                    <a:pt x="247" y="81"/>
                    <a:pt x="247" y="81"/>
                  </a:cubicBezTo>
                  <a:cubicBezTo>
                    <a:pt x="235" y="86"/>
                    <a:pt x="224" y="92"/>
                    <a:pt x="212" y="98"/>
                  </a:cubicBezTo>
                  <a:cubicBezTo>
                    <a:pt x="162" y="59"/>
                    <a:pt x="162" y="59"/>
                    <a:pt x="162" y="59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50" y="146"/>
                    <a:pt x="150" y="146"/>
                    <a:pt x="150" y="146"/>
                  </a:cubicBezTo>
                  <a:cubicBezTo>
                    <a:pt x="140" y="156"/>
                    <a:pt x="130" y="166"/>
                    <a:pt x="121" y="178"/>
                  </a:cubicBezTo>
                  <a:cubicBezTo>
                    <a:pt x="59" y="161"/>
                    <a:pt x="59" y="161"/>
                    <a:pt x="59" y="161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82" y="246"/>
                    <a:pt x="82" y="246"/>
                    <a:pt x="82" y="246"/>
                  </a:cubicBezTo>
                  <a:cubicBezTo>
                    <a:pt x="77" y="258"/>
                    <a:pt x="73" y="270"/>
                    <a:pt x="69" y="283"/>
                  </a:cubicBezTo>
                  <a:cubicBezTo>
                    <a:pt x="6" y="290"/>
                    <a:pt x="6" y="290"/>
                    <a:pt x="6" y="290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59" y="361"/>
                    <a:pt x="59" y="361"/>
                    <a:pt x="59" y="361"/>
                  </a:cubicBezTo>
                  <a:cubicBezTo>
                    <a:pt x="59" y="375"/>
                    <a:pt x="59" y="389"/>
                    <a:pt x="61" y="403"/>
                  </a:cubicBezTo>
                  <a:cubicBezTo>
                    <a:pt x="6" y="435"/>
                    <a:pt x="6" y="435"/>
                    <a:pt x="6" y="435"/>
                  </a:cubicBezTo>
                  <a:cubicBezTo>
                    <a:pt x="18" y="480"/>
                    <a:pt x="18" y="480"/>
                    <a:pt x="18" y="480"/>
                  </a:cubicBezTo>
                  <a:cubicBezTo>
                    <a:pt x="82" y="479"/>
                    <a:pt x="82" y="479"/>
                    <a:pt x="82" y="479"/>
                  </a:cubicBezTo>
                  <a:cubicBezTo>
                    <a:pt x="87" y="491"/>
                    <a:pt x="92" y="503"/>
                    <a:pt x="99" y="514"/>
                  </a:cubicBezTo>
                  <a:cubicBezTo>
                    <a:pt x="59" y="564"/>
                    <a:pt x="59" y="564"/>
                    <a:pt x="59" y="564"/>
                  </a:cubicBezTo>
                  <a:cubicBezTo>
                    <a:pt x="87" y="601"/>
                    <a:pt x="87" y="601"/>
                    <a:pt x="87" y="601"/>
                  </a:cubicBezTo>
                  <a:cubicBezTo>
                    <a:pt x="146" y="577"/>
                    <a:pt x="146" y="577"/>
                    <a:pt x="146" y="577"/>
                  </a:cubicBezTo>
                  <a:cubicBezTo>
                    <a:pt x="156" y="587"/>
                    <a:pt x="167" y="596"/>
                    <a:pt x="178" y="605"/>
                  </a:cubicBezTo>
                  <a:cubicBezTo>
                    <a:pt x="161" y="667"/>
                    <a:pt x="161" y="667"/>
                    <a:pt x="161" y="667"/>
                  </a:cubicBezTo>
                  <a:cubicBezTo>
                    <a:pt x="201" y="691"/>
                    <a:pt x="201" y="691"/>
                    <a:pt x="201" y="691"/>
                  </a:cubicBezTo>
                  <a:cubicBezTo>
                    <a:pt x="246" y="645"/>
                    <a:pt x="246" y="645"/>
                    <a:pt x="246" y="645"/>
                  </a:cubicBezTo>
                  <a:cubicBezTo>
                    <a:pt x="258" y="650"/>
                    <a:pt x="271" y="654"/>
                    <a:pt x="283" y="657"/>
                  </a:cubicBezTo>
                  <a:cubicBezTo>
                    <a:pt x="290" y="721"/>
                    <a:pt x="290" y="721"/>
                    <a:pt x="290" y="721"/>
                  </a:cubicBezTo>
                  <a:cubicBezTo>
                    <a:pt x="336" y="727"/>
                    <a:pt x="336" y="727"/>
                    <a:pt x="336" y="727"/>
                  </a:cubicBezTo>
                  <a:cubicBezTo>
                    <a:pt x="361" y="668"/>
                    <a:pt x="361" y="668"/>
                    <a:pt x="361" y="668"/>
                  </a:cubicBezTo>
                  <a:cubicBezTo>
                    <a:pt x="375" y="668"/>
                    <a:pt x="389" y="667"/>
                    <a:pt x="404" y="665"/>
                  </a:cubicBezTo>
                  <a:close/>
                  <a:moveTo>
                    <a:pt x="246" y="566"/>
                  </a:moveTo>
                  <a:cubicBezTo>
                    <a:pt x="134" y="501"/>
                    <a:pt x="96" y="358"/>
                    <a:pt x="160" y="246"/>
                  </a:cubicBezTo>
                  <a:cubicBezTo>
                    <a:pt x="225" y="134"/>
                    <a:pt x="369" y="95"/>
                    <a:pt x="481" y="160"/>
                  </a:cubicBezTo>
                  <a:cubicBezTo>
                    <a:pt x="593" y="225"/>
                    <a:pt x="631" y="368"/>
                    <a:pt x="566" y="481"/>
                  </a:cubicBezTo>
                  <a:cubicBezTo>
                    <a:pt x="502" y="593"/>
                    <a:pt x="358" y="631"/>
                    <a:pt x="246" y="566"/>
                  </a:cubicBezTo>
                  <a:close/>
                </a:path>
              </a:pathLst>
            </a:custGeom>
            <a:solidFill>
              <a:srgbClr val="A5A4B7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3951288" y="2949575"/>
              <a:ext cx="252413" cy="252413"/>
            </a:xfrm>
            <a:custGeom>
              <a:avLst/>
              <a:gdLst>
                <a:gd name="T0" fmla="*/ 96 w 205"/>
                <a:gd name="T1" fmla="*/ 201 h 205"/>
                <a:gd name="T2" fmla="*/ 201 w 205"/>
                <a:gd name="T3" fmla="*/ 109 h 205"/>
                <a:gd name="T4" fmla="*/ 109 w 205"/>
                <a:gd name="T5" fmla="*/ 3 h 205"/>
                <a:gd name="T6" fmla="*/ 4 w 205"/>
                <a:gd name="T7" fmla="*/ 95 h 205"/>
                <a:gd name="T8" fmla="*/ 96 w 205"/>
                <a:gd name="T9" fmla="*/ 201 h 205"/>
                <a:gd name="T10" fmla="*/ 99 w 205"/>
                <a:gd name="T11" fmla="*/ 146 h 205"/>
                <a:gd name="T12" fmla="*/ 59 w 205"/>
                <a:gd name="T13" fmla="*/ 99 h 205"/>
                <a:gd name="T14" fmla="*/ 105 w 205"/>
                <a:gd name="T15" fmla="*/ 58 h 205"/>
                <a:gd name="T16" fmla="*/ 146 w 205"/>
                <a:gd name="T17" fmla="*/ 105 h 205"/>
                <a:gd name="T18" fmla="*/ 99 w 205"/>
                <a:gd name="T19" fmla="*/ 14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205">
                  <a:moveTo>
                    <a:pt x="96" y="201"/>
                  </a:moveTo>
                  <a:cubicBezTo>
                    <a:pt x="150" y="205"/>
                    <a:pt x="197" y="163"/>
                    <a:pt x="201" y="109"/>
                  </a:cubicBezTo>
                  <a:cubicBezTo>
                    <a:pt x="205" y="54"/>
                    <a:pt x="164" y="7"/>
                    <a:pt x="109" y="3"/>
                  </a:cubicBezTo>
                  <a:cubicBezTo>
                    <a:pt x="55" y="0"/>
                    <a:pt x="7" y="41"/>
                    <a:pt x="4" y="95"/>
                  </a:cubicBezTo>
                  <a:cubicBezTo>
                    <a:pt x="0" y="150"/>
                    <a:pt x="41" y="197"/>
                    <a:pt x="96" y="201"/>
                  </a:cubicBezTo>
                  <a:close/>
                  <a:moveTo>
                    <a:pt x="99" y="146"/>
                  </a:moveTo>
                  <a:cubicBezTo>
                    <a:pt x="75" y="144"/>
                    <a:pt x="57" y="123"/>
                    <a:pt x="59" y="99"/>
                  </a:cubicBezTo>
                  <a:cubicBezTo>
                    <a:pt x="60" y="75"/>
                    <a:pt x="81" y="57"/>
                    <a:pt x="105" y="58"/>
                  </a:cubicBezTo>
                  <a:cubicBezTo>
                    <a:pt x="129" y="60"/>
                    <a:pt x="148" y="81"/>
                    <a:pt x="146" y="105"/>
                  </a:cubicBezTo>
                  <a:cubicBezTo>
                    <a:pt x="144" y="129"/>
                    <a:pt x="123" y="147"/>
                    <a:pt x="99" y="14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3013076" y="1865313"/>
              <a:ext cx="896938" cy="896938"/>
            </a:xfrm>
            <a:custGeom>
              <a:avLst/>
              <a:gdLst>
                <a:gd name="T0" fmla="*/ 435 w 727"/>
                <a:gd name="T1" fmla="*/ 722 h 728"/>
                <a:gd name="T2" fmla="*/ 479 w 727"/>
                <a:gd name="T3" fmla="*/ 646 h 728"/>
                <a:gd name="T4" fmla="*/ 565 w 727"/>
                <a:gd name="T5" fmla="*/ 668 h 728"/>
                <a:gd name="T6" fmla="*/ 577 w 727"/>
                <a:gd name="T7" fmla="*/ 582 h 728"/>
                <a:gd name="T8" fmla="*/ 668 w 727"/>
                <a:gd name="T9" fmla="*/ 567 h 728"/>
                <a:gd name="T10" fmla="*/ 645 w 727"/>
                <a:gd name="T11" fmla="*/ 481 h 728"/>
                <a:gd name="T12" fmla="*/ 721 w 727"/>
                <a:gd name="T13" fmla="*/ 437 h 728"/>
                <a:gd name="T14" fmla="*/ 668 w 727"/>
                <a:gd name="T15" fmla="*/ 367 h 728"/>
                <a:gd name="T16" fmla="*/ 721 w 727"/>
                <a:gd name="T17" fmla="*/ 293 h 728"/>
                <a:gd name="T18" fmla="*/ 645 w 727"/>
                <a:gd name="T19" fmla="*/ 248 h 728"/>
                <a:gd name="T20" fmla="*/ 668 w 727"/>
                <a:gd name="T21" fmla="*/ 163 h 728"/>
                <a:gd name="T22" fmla="*/ 581 w 727"/>
                <a:gd name="T23" fmla="*/ 151 h 728"/>
                <a:gd name="T24" fmla="*/ 566 w 727"/>
                <a:gd name="T25" fmla="*/ 60 h 728"/>
                <a:gd name="T26" fmla="*/ 481 w 727"/>
                <a:gd name="T27" fmla="*/ 83 h 728"/>
                <a:gd name="T28" fmla="*/ 436 w 727"/>
                <a:gd name="T29" fmla="*/ 7 h 728"/>
                <a:gd name="T30" fmla="*/ 366 w 727"/>
                <a:gd name="T31" fmla="*/ 59 h 728"/>
                <a:gd name="T32" fmla="*/ 292 w 727"/>
                <a:gd name="T33" fmla="*/ 7 h 728"/>
                <a:gd name="T34" fmla="*/ 247 w 727"/>
                <a:gd name="T35" fmla="*/ 82 h 728"/>
                <a:gd name="T36" fmla="*/ 162 w 727"/>
                <a:gd name="T37" fmla="*/ 60 h 728"/>
                <a:gd name="T38" fmla="*/ 150 w 727"/>
                <a:gd name="T39" fmla="*/ 147 h 728"/>
                <a:gd name="T40" fmla="*/ 59 w 727"/>
                <a:gd name="T41" fmla="*/ 162 h 728"/>
                <a:gd name="T42" fmla="*/ 82 w 727"/>
                <a:gd name="T43" fmla="*/ 247 h 728"/>
                <a:gd name="T44" fmla="*/ 6 w 727"/>
                <a:gd name="T45" fmla="*/ 291 h 728"/>
                <a:gd name="T46" fmla="*/ 59 w 727"/>
                <a:gd name="T47" fmla="*/ 361 h 728"/>
                <a:gd name="T48" fmla="*/ 6 w 727"/>
                <a:gd name="T49" fmla="*/ 436 h 728"/>
                <a:gd name="T50" fmla="*/ 82 w 727"/>
                <a:gd name="T51" fmla="*/ 480 h 728"/>
                <a:gd name="T52" fmla="*/ 59 w 727"/>
                <a:gd name="T53" fmla="*/ 565 h 728"/>
                <a:gd name="T54" fmla="*/ 146 w 727"/>
                <a:gd name="T55" fmla="*/ 578 h 728"/>
                <a:gd name="T56" fmla="*/ 161 w 727"/>
                <a:gd name="T57" fmla="*/ 668 h 728"/>
                <a:gd name="T58" fmla="*/ 246 w 727"/>
                <a:gd name="T59" fmla="*/ 645 h 728"/>
                <a:gd name="T60" fmla="*/ 290 w 727"/>
                <a:gd name="T61" fmla="*/ 721 h 728"/>
                <a:gd name="T62" fmla="*/ 361 w 727"/>
                <a:gd name="T63" fmla="*/ 669 h 728"/>
                <a:gd name="T64" fmla="*/ 246 w 727"/>
                <a:gd name="T65" fmla="*/ 567 h 728"/>
                <a:gd name="T66" fmla="*/ 481 w 727"/>
                <a:gd name="T67" fmla="*/ 161 h 728"/>
                <a:gd name="T68" fmla="*/ 246 w 727"/>
                <a:gd name="T69" fmla="*/ 56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7" h="728">
                  <a:moveTo>
                    <a:pt x="404" y="666"/>
                  </a:moveTo>
                  <a:cubicBezTo>
                    <a:pt x="435" y="722"/>
                    <a:pt x="435" y="722"/>
                    <a:pt x="435" y="722"/>
                  </a:cubicBezTo>
                  <a:cubicBezTo>
                    <a:pt x="480" y="710"/>
                    <a:pt x="480" y="710"/>
                    <a:pt x="480" y="710"/>
                  </a:cubicBezTo>
                  <a:cubicBezTo>
                    <a:pt x="479" y="646"/>
                    <a:pt x="479" y="646"/>
                    <a:pt x="479" y="646"/>
                  </a:cubicBezTo>
                  <a:cubicBezTo>
                    <a:pt x="491" y="641"/>
                    <a:pt x="503" y="635"/>
                    <a:pt x="514" y="629"/>
                  </a:cubicBezTo>
                  <a:cubicBezTo>
                    <a:pt x="565" y="668"/>
                    <a:pt x="565" y="668"/>
                    <a:pt x="565" y="668"/>
                  </a:cubicBezTo>
                  <a:cubicBezTo>
                    <a:pt x="601" y="640"/>
                    <a:pt x="601" y="640"/>
                    <a:pt x="601" y="640"/>
                  </a:cubicBezTo>
                  <a:cubicBezTo>
                    <a:pt x="577" y="582"/>
                    <a:pt x="577" y="582"/>
                    <a:pt x="577" y="582"/>
                  </a:cubicBezTo>
                  <a:cubicBezTo>
                    <a:pt x="587" y="572"/>
                    <a:pt x="597" y="561"/>
                    <a:pt x="605" y="549"/>
                  </a:cubicBezTo>
                  <a:cubicBezTo>
                    <a:pt x="668" y="567"/>
                    <a:pt x="668" y="567"/>
                    <a:pt x="668" y="567"/>
                  </a:cubicBezTo>
                  <a:cubicBezTo>
                    <a:pt x="691" y="527"/>
                    <a:pt x="691" y="527"/>
                    <a:pt x="691" y="527"/>
                  </a:cubicBezTo>
                  <a:cubicBezTo>
                    <a:pt x="645" y="481"/>
                    <a:pt x="645" y="481"/>
                    <a:pt x="645" y="481"/>
                  </a:cubicBezTo>
                  <a:cubicBezTo>
                    <a:pt x="650" y="469"/>
                    <a:pt x="654" y="457"/>
                    <a:pt x="657" y="445"/>
                  </a:cubicBezTo>
                  <a:cubicBezTo>
                    <a:pt x="721" y="437"/>
                    <a:pt x="721" y="437"/>
                    <a:pt x="721" y="437"/>
                  </a:cubicBezTo>
                  <a:cubicBezTo>
                    <a:pt x="727" y="391"/>
                    <a:pt x="727" y="391"/>
                    <a:pt x="727" y="391"/>
                  </a:cubicBezTo>
                  <a:cubicBezTo>
                    <a:pt x="668" y="367"/>
                    <a:pt x="668" y="367"/>
                    <a:pt x="668" y="367"/>
                  </a:cubicBezTo>
                  <a:cubicBezTo>
                    <a:pt x="668" y="352"/>
                    <a:pt x="667" y="338"/>
                    <a:pt x="666" y="324"/>
                  </a:cubicBezTo>
                  <a:cubicBezTo>
                    <a:pt x="721" y="293"/>
                    <a:pt x="721" y="293"/>
                    <a:pt x="721" y="293"/>
                  </a:cubicBezTo>
                  <a:cubicBezTo>
                    <a:pt x="709" y="248"/>
                    <a:pt x="709" y="248"/>
                    <a:pt x="709" y="248"/>
                  </a:cubicBezTo>
                  <a:cubicBezTo>
                    <a:pt x="645" y="248"/>
                    <a:pt x="645" y="248"/>
                    <a:pt x="645" y="248"/>
                  </a:cubicBezTo>
                  <a:cubicBezTo>
                    <a:pt x="640" y="236"/>
                    <a:pt x="635" y="224"/>
                    <a:pt x="628" y="213"/>
                  </a:cubicBezTo>
                  <a:cubicBezTo>
                    <a:pt x="668" y="163"/>
                    <a:pt x="668" y="163"/>
                    <a:pt x="668" y="163"/>
                  </a:cubicBezTo>
                  <a:cubicBezTo>
                    <a:pt x="640" y="126"/>
                    <a:pt x="640" y="126"/>
                    <a:pt x="640" y="126"/>
                  </a:cubicBezTo>
                  <a:cubicBezTo>
                    <a:pt x="581" y="151"/>
                    <a:pt x="581" y="151"/>
                    <a:pt x="581" y="151"/>
                  </a:cubicBezTo>
                  <a:cubicBezTo>
                    <a:pt x="571" y="140"/>
                    <a:pt x="560" y="131"/>
                    <a:pt x="549" y="122"/>
                  </a:cubicBezTo>
                  <a:cubicBezTo>
                    <a:pt x="566" y="60"/>
                    <a:pt x="566" y="60"/>
                    <a:pt x="566" y="60"/>
                  </a:cubicBezTo>
                  <a:cubicBezTo>
                    <a:pt x="526" y="37"/>
                    <a:pt x="526" y="37"/>
                    <a:pt x="526" y="37"/>
                  </a:cubicBezTo>
                  <a:cubicBezTo>
                    <a:pt x="481" y="83"/>
                    <a:pt x="481" y="83"/>
                    <a:pt x="481" y="83"/>
                  </a:cubicBezTo>
                  <a:cubicBezTo>
                    <a:pt x="469" y="78"/>
                    <a:pt x="456" y="74"/>
                    <a:pt x="444" y="70"/>
                  </a:cubicBezTo>
                  <a:cubicBezTo>
                    <a:pt x="436" y="7"/>
                    <a:pt x="436" y="7"/>
                    <a:pt x="436" y="7"/>
                  </a:cubicBezTo>
                  <a:cubicBezTo>
                    <a:pt x="391" y="0"/>
                    <a:pt x="391" y="0"/>
                    <a:pt x="391" y="0"/>
                  </a:cubicBezTo>
                  <a:cubicBezTo>
                    <a:pt x="366" y="59"/>
                    <a:pt x="366" y="59"/>
                    <a:pt x="366" y="59"/>
                  </a:cubicBezTo>
                  <a:cubicBezTo>
                    <a:pt x="352" y="59"/>
                    <a:pt x="338" y="60"/>
                    <a:pt x="323" y="62"/>
                  </a:cubicBezTo>
                  <a:cubicBezTo>
                    <a:pt x="292" y="7"/>
                    <a:pt x="292" y="7"/>
                    <a:pt x="292" y="7"/>
                  </a:cubicBezTo>
                  <a:cubicBezTo>
                    <a:pt x="247" y="18"/>
                    <a:pt x="247" y="18"/>
                    <a:pt x="247" y="18"/>
                  </a:cubicBezTo>
                  <a:cubicBezTo>
                    <a:pt x="247" y="82"/>
                    <a:pt x="247" y="82"/>
                    <a:pt x="247" y="82"/>
                  </a:cubicBezTo>
                  <a:cubicBezTo>
                    <a:pt x="236" y="87"/>
                    <a:pt x="224" y="93"/>
                    <a:pt x="212" y="99"/>
                  </a:cubicBezTo>
                  <a:cubicBezTo>
                    <a:pt x="162" y="60"/>
                    <a:pt x="162" y="60"/>
                    <a:pt x="162" y="60"/>
                  </a:cubicBezTo>
                  <a:cubicBezTo>
                    <a:pt x="125" y="88"/>
                    <a:pt x="125" y="88"/>
                    <a:pt x="125" y="88"/>
                  </a:cubicBezTo>
                  <a:cubicBezTo>
                    <a:pt x="150" y="147"/>
                    <a:pt x="150" y="147"/>
                    <a:pt x="150" y="147"/>
                  </a:cubicBezTo>
                  <a:cubicBezTo>
                    <a:pt x="140" y="157"/>
                    <a:pt x="130" y="167"/>
                    <a:pt x="121" y="179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36" y="202"/>
                    <a:pt x="36" y="202"/>
                    <a:pt x="36" y="202"/>
                  </a:cubicBezTo>
                  <a:cubicBezTo>
                    <a:pt x="82" y="247"/>
                    <a:pt x="82" y="247"/>
                    <a:pt x="82" y="247"/>
                  </a:cubicBezTo>
                  <a:cubicBezTo>
                    <a:pt x="77" y="259"/>
                    <a:pt x="73" y="271"/>
                    <a:pt x="69" y="284"/>
                  </a:cubicBezTo>
                  <a:cubicBezTo>
                    <a:pt x="6" y="291"/>
                    <a:pt x="6" y="291"/>
                    <a:pt x="6" y="291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59" y="361"/>
                    <a:pt x="59" y="361"/>
                    <a:pt x="59" y="361"/>
                  </a:cubicBezTo>
                  <a:cubicBezTo>
                    <a:pt x="59" y="376"/>
                    <a:pt x="59" y="390"/>
                    <a:pt x="61" y="404"/>
                  </a:cubicBezTo>
                  <a:cubicBezTo>
                    <a:pt x="6" y="436"/>
                    <a:pt x="6" y="436"/>
                    <a:pt x="6" y="436"/>
                  </a:cubicBezTo>
                  <a:cubicBezTo>
                    <a:pt x="18" y="481"/>
                    <a:pt x="18" y="481"/>
                    <a:pt x="18" y="481"/>
                  </a:cubicBezTo>
                  <a:cubicBezTo>
                    <a:pt x="82" y="480"/>
                    <a:pt x="82" y="480"/>
                    <a:pt x="82" y="480"/>
                  </a:cubicBezTo>
                  <a:cubicBezTo>
                    <a:pt x="87" y="492"/>
                    <a:pt x="92" y="504"/>
                    <a:pt x="99" y="515"/>
                  </a:cubicBezTo>
                  <a:cubicBezTo>
                    <a:pt x="59" y="565"/>
                    <a:pt x="59" y="565"/>
                    <a:pt x="59" y="565"/>
                  </a:cubicBezTo>
                  <a:cubicBezTo>
                    <a:pt x="87" y="602"/>
                    <a:pt x="87" y="602"/>
                    <a:pt x="87" y="602"/>
                  </a:cubicBezTo>
                  <a:cubicBezTo>
                    <a:pt x="146" y="578"/>
                    <a:pt x="146" y="578"/>
                    <a:pt x="146" y="578"/>
                  </a:cubicBezTo>
                  <a:cubicBezTo>
                    <a:pt x="156" y="588"/>
                    <a:pt x="167" y="597"/>
                    <a:pt x="178" y="606"/>
                  </a:cubicBezTo>
                  <a:cubicBezTo>
                    <a:pt x="161" y="668"/>
                    <a:pt x="161" y="668"/>
                    <a:pt x="161" y="668"/>
                  </a:cubicBezTo>
                  <a:cubicBezTo>
                    <a:pt x="201" y="691"/>
                    <a:pt x="201" y="691"/>
                    <a:pt x="201" y="691"/>
                  </a:cubicBezTo>
                  <a:cubicBezTo>
                    <a:pt x="246" y="645"/>
                    <a:pt x="246" y="645"/>
                    <a:pt x="246" y="645"/>
                  </a:cubicBezTo>
                  <a:cubicBezTo>
                    <a:pt x="258" y="650"/>
                    <a:pt x="271" y="655"/>
                    <a:pt x="283" y="658"/>
                  </a:cubicBezTo>
                  <a:cubicBezTo>
                    <a:pt x="290" y="721"/>
                    <a:pt x="290" y="721"/>
                    <a:pt x="290" y="721"/>
                  </a:cubicBezTo>
                  <a:cubicBezTo>
                    <a:pt x="336" y="728"/>
                    <a:pt x="336" y="728"/>
                    <a:pt x="336" y="728"/>
                  </a:cubicBezTo>
                  <a:cubicBezTo>
                    <a:pt x="361" y="669"/>
                    <a:pt x="361" y="669"/>
                    <a:pt x="361" y="669"/>
                  </a:cubicBezTo>
                  <a:cubicBezTo>
                    <a:pt x="375" y="669"/>
                    <a:pt x="389" y="668"/>
                    <a:pt x="404" y="666"/>
                  </a:cubicBezTo>
                  <a:close/>
                  <a:moveTo>
                    <a:pt x="246" y="567"/>
                  </a:moveTo>
                  <a:cubicBezTo>
                    <a:pt x="134" y="502"/>
                    <a:pt x="96" y="359"/>
                    <a:pt x="161" y="247"/>
                  </a:cubicBezTo>
                  <a:cubicBezTo>
                    <a:pt x="225" y="135"/>
                    <a:pt x="369" y="96"/>
                    <a:pt x="481" y="161"/>
                  </a:cubicBezTo>
                  <a:cubicBezTo>
                    <a:pt x="593" y="226"/>
                    <a:pt x="631" y="369"/>
                    <a:pt x="566" y="481"/>
                  </a:cubicBezTo>
                  <a:cubicBezTo>
                    <a:pt x="502" y="594"/>
                    <a:pt x="358" y="632"/>
                    <a:pt x="246" y="567"/>
                  </a:cubicBezTo>
                  <a:close/>
                </a:path>
              </a:pathLst>
            </a:custGeom>
            <a:solidFill>
              <a:srgbClr val="A5A4B7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3335338" y="2190750"/>
              <a:ext cx="252413" cy="254000"/>
            </a:xfrm>
            <a:custGeom>
              <a:avLst/>
              <a:gdLst>
                <a:gd name="T0" fmla="*/ 96 w 205"/>
                <a:gd name="T1" fmla="*/ 202 h 205"/>
                <a:gd name="T2" fmla="*/ 201 w 205"/>
                <a:gd name="T3" fmla="*/ 110 h 205"/>
                <a:gd name="T4" fmla="*/ 109 w 205"/>
                <a:gd name="T5" fmla="*/ 4 h 205"/>
                <a:gd name="T6" fmla="*/ 4 w 205"/>
                <a:gd name="T7" fmla="*/ 96 h 205"/>
                <a:gd name="T8" fmla="*/ 96 w 205"/>
                <a:gd name="T9" fmla="*/ 202 h 205"/>
                <a:gd name="T10" fmla="*/ 99 w 205"/>
                <a:gd name="T11" fmla="*/ 147 h 205"/>
                <a:gd name="T12" fmla="*/ 59 w 205"/>
                <a:gd name="T13" fmla="*/ 100 h 205"/>
                <a:gd name="T14" fmla="*/ 105 w 205"/>
                <a:gd name="T15" fmla="*/ 59 h 205"/>
                <a:gd name="T16" fmla="*/ 146 w 205"/>
                <a:gd name="T17" fmla="*/ 106 h 205"/>
                <a:gd name="T18" fmla="*/ 99 w 205"/>
                <a:gd name="T19" fmla="*/ 14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205">
                  <a:moveTo>
                    <a:pt x="96" y="202"/>
                  </a:moveTo>
                  <a:cubicBezTo>
                    <a:pt x="150" y="205"/>
                    <a:pt x="197" y="164"/>
                    <a:pt x="201" y="110"/>
                  </a:cubicBezTo>
                  <a:cubicBezTo>
                    <a:pt x="205" y="55"/>
                    <a:pt x="164" y="8"/>
                    <a:pt x="109" y="4"/>
                  </a:cubicBezTo>
                  <a:cubicBezTo>
                    <a:pt x="55" y="0"/>
                    <a:pt x="7" y="42"/>
                    <a:pt x="4" y="96"/>
                  </a:cubicBezTo>
                  <a:cubicBezTo>
                    <a:pt x="0" y="151"/>
                    <a:pt x="41" y="198"/>
                    <a:pt x="96" y="202"/>
                  </a:cubicBezTo>
                  <a:close/>
                  <a:moveTo>
                    <a:pt x="99" y="147"/>
                  </a:moveTo>
                  <a:cubicBezTo>
                    <a:pt x="75" y="145"/>
                    <a:pt x="57" y="124"/>
                    <a:pt x="59" y="100"/>
                  </a:cubicBezTo>
                  <a:cubicBezTo>
                    <a:pt x="60" y="76"/>
                    <a:pt x="81" y="58"/>
                    <a:pt x="105" y="59"/>
                  </a:cubicBezTo>
                  <a:cubicBezTo>
                    <a:pt x="129" y="61"/>
                    <a:pt x="148" y="82"/>
                    <a:pt x="146" y="106"/>
                  </a:cubicBezTo>
                  <a:cubicBezTo>
                    <a:pt x="144" y="130"/>
                    <a:pt x="123" y="148"/>
                    <a:pt x="99" y="14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2833688" y="2782888"/>
              <a:ext cx="696913" cy="698500"/>
            </a:xfrm>
            <a:custGeom>
              <a:avLst/>
              <a:gdLst>
                <a:gd name="T0" fmla="*/ 269 w 565"/>
                <a:gd name="T1" fmla="*/ 0 h 566"/>
                <a:gd name="T2" fmla="*/ 226 w 565"/>
                <a:gd name="T3" fmla="*/ 53 h 566"/>
                <a:gd name="T4" fmla="*/ 160 w 565"/>
                <a:gd name="T5" fmla="*/ 27 h 566"/>
                <a:gd name="T6" fmla="*/ 141 w 565"/>
                <a:gd name="T7" fmla="*/ 93 h 566"/>
                <a:gd name="T8" fmla="*/ 73 w 565"/>
                <a:gd name="T9" fmla="*/ 92 h 566"/>
                <a:gd name="T10" fmla="*/ 80 w 565"/>
                <a:gd name="T11" fmla="*/ 160 h 566"/>
                <a:gd name="T12" fmla="*/ 14 w 565"/>
                <a:gd name="T13" fmla="*/ 188 h 566"/>
                <a:gd name="T14" fmla="*/ 48 w 565"/>
                <a:gd name="T15" fmla="*/ 248 h 566"/>
                <a:gd name="T16" fmla="*/ 0 w 565"/>
                <a:gd name="T17" fmla="*/ 296 h 566"/>
                <a:gd name="T18" fmla="*/ 53 w 565"/>
                <a:gd name="T19" fmla="*/ 339 h 566"/>
                <a:gd name="T20" fmla="*/ 27 w 565"/>
                <a:gd name="T21" fmla="*/ 405 h 566"/>
                <a:gd name="T22" fmla="*/ 93 w 565"/>
                <a:gd name="T23" fmla="*/ 424 h 566"/>
                <a:gd name="T24" fmla="*/ 92 w 565"/>
                <a:gd name="T25" fmla="*/ 492 h 566"/>
                <a:gd name="T26" fmla="*/ 160 w 565"/>
                <a:gd name="T27" fmla="*/ 485 h 566"/>
                <a:gd name="T28" fmla="*/ 188 w 565"/>
                <a:gd name="T29" fmla="*/ 550 h 566"/>
                <a:gd name="T30" fmla="*/ 248 w 565"/>
                <a:gd name="T31" fmla="*/ 517 h 566"/>
                <a:gd name="T32" fmla="*/ 296 w 565"/>
                <a:gd name="T33" fmla="*/ 566 h 566"/>
                <a:gd name="T34" fmla="*/ 339 w 565"/>
                <a:gd name="T35" fmla="*/ 513 h 566"/>
                <a:gd name="T36" fmla="*/ 405 w 565"/>
                <a:gd name="T37" fmla="*/ 538 h 566"/>
                <a:gd name="T38" fmla="*/ 424 w 565"/>
                <a:gd name="T39" fmla="*/ 473 h 566"/>
                <a:gd name="T40" fmla="*/ 492 w 565"/>
                <a:gd name="T41" fmla="*/ 473 h 566"/>
                <a:gd name="T42" fmla="*/ 485 w 565"/>
                <a:gd name="T43" fmla="*/ 405 h 566"/>
                <a:gd name="T44" fmla="*/ 550 w 565"/>
                <a:gd name="T45" fmla="*/ 377 h 566"/>
                <a:gd name="T46" fmla="*/ 517 w 565"/>
                <a:gd name="T47" fmla="*/ 317 h 566"/>
                <a:gd name="T48" fmla="*/ 565 w 565"/>
                <a:gd name="T49" fmla="*/ 269 h 566"/>
                <a:gd name="T50" fmla="*/ 512 w 565"/>
                <a:gd name="T51" fmla="*/ 226 h 566"/>
                <a:gd name="T52" fmla="*/ 538 w 565"/>
                <a:gd name="T53" fmla="*/ 160 h 566"/>
                <a:gd name="T54" fmla="*/ 472 w 565"/>
                <a:gd name="T55" fmla="*/ 141 h 566"/>
                <a:gd name="T56" fmla="*/ 473 w 565"/>
                <a:gd name="T57" fmla="*/ 73 h 566"/>
                <a:gd name="T58" fmla="*/ 405 w 565"/>
                <a:gd name="T59" fmla="*/ 80 h 566"/>
                <a:gd name="T60" fmla="*/ 377 w 565"/>
                <a:gd name="T61" fmla="*/ 15 h 566"/>
                <a:gd name="T62" fmla="*/ 317 w 565"/>
                <a:gd name="T63" fmla="*/ 48 h 566"/>
                <a:gd name="T64" fmla="*/ 328 w 565"/>
                <a:gd name="T65" fmla="*/ 121 h 566"/>
                <a:gd name="T66" fmla="*/ 237 w 565"/>
                <a:gd name="T67" fmla="*/ 445 h 566"/>
                <a:gd name="T68" fmla="*/ 328 w 565"/>
                <a:gd name="T69" fmla="*/ 121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5" h="566">
                  <a:moveTo>
                    <a:pt x="287" y="46"/>
                  </a:moveTo>
                  <a:cubicBezTo>
                    <a:pt x="269" y="0"/>
                    <a:pt x="269" y="0"/>
                    <a:pt x="269" y="0"/>
                  </a:cubicBezTo>
                  <a:cubicBezTo>
                    <a:pt x="233" y="4"/>
                    <a:pt x="233" y="4"/>
                    <a:pt x="233" y="4"/>
                  </a:cubicBezTo>
                  <a:cubicBezTo>
                    <a:pt x="226" y="53"/>
                    <a:pt x="226" y="53"/>
                    <a:pt x="226" y="53"/>
                  </a:cubicBezTo>
                  <a:cubicBezTo>
                    <a:pt x="215" y="55"/>
                    <a:pt x="205" y="59"/>
                    <a:pt x="194" y="63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29" y="45"/>
                    <a:pt x="129" y="45"/>
                    <a:pt x="129" y="45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33" y="99"/>
                    <a:pt x="125" y="105"/>
                    <a:pt x="118" y="112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50" y="120"/>
                    <a:pt x="50" y="120"/>
                    <a:pt x="50" y="12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74" y="169"/>
                    <a:pt x="69" y="179"/>
                    <a:pt x="65" y="190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5" y="223"/>
                    <a:pt x="5" y="223"/>
                    <a:pt x="5" y="223"/>
                  </a:cubicBezTo>
                  <a:cubicBezTo>
                    <a:pt x="48" y="248"/>
                    <a:pt x="48" y="248"/>
                    <a:pt x="48" y="248"/>
                  </a:cubicBezTo>
                  <a:cubicBezTo>
                    <a:pt x="47" y="258"/>
                    <a:pt x="46" y="268"/>
                    <a:pt x="46" y="278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4" y="332"/>
                    <a:pt x="4" y="332"/>
                    <a:pt x="4" y="332"/>
                  </a:cubicBezTo>
                  <a:cubicBezTo>
                    <a:pt x="53" y="339"/>
                    <a:pt x="53" y="339"/>
                    <a:pt x="53" y="339"/>
                  </a:cubicBezTo>
                  <a:cubicBezTo>
                    <a:pt x="55" y="350"/>
                    <a:pt x="59" y="360"/>
                    <a:pt x="63" y="371"/>
                  </a:cubicBezTo>
                  <a:cubicBezTo>
                    <a:pt x="27" y="405"/>
                    <a:pt x="27" y="405"/>
                    <a:pt x="27" y="405"/>
                  </a:cubicBezTo>
                  <a:cubicBezTo>
                    <a:pt x="45" y="436"/>
                    <a:pt x="45" y="436"/>
                    <a:pt x="45" y="436"/>
                  </a:cubicBezTo>
                  <a:cubicBezTo>
                    <a:pt x="93" y="424"/>
                    <a:pt x="93" y="424"/>
                    <a:pt x="93" y="424"/>
                  </a:cubicBezTo>
                  <a:cubicBezTo>
                    <a:pt x="99" y="432"/>
                    <a:pt x="105" y="440"/>
                    <a:pt x="112" y="447"/>
                  </a:cubicBezTo>
                  <a:cubicBezTo>
                    <a:pt x="92" y="492"/>
                    <a:pt x="92" y="492"/>
                    <a:pt x="92" y="492"/>
                  </a:cubicBezTo>
                  <a:cubicBezTo>
                    <a:pt x="120" y="515"/>
                    <a:pt x="120" y="515"/>
                    <a:pt x="120" y="515"/>
                  </a:cubicBezTo>
                  <a:cubicBezTo>
                    <a:pt x="160" y="485"/>
                    <a:pt x="160" y="485"/>
                    <a:pt x="160" y="485"/>
                  </a:cubicBezTo>
                  <a:cubicBezTo>
                    <a:pt x="169" y="491"/>
                    <a:pt x="179" y="496"/>
                    <a:pt x="189" y="500"/>
                  </a:cubicBezTo>
                  <a:cubicBezTo>
                    <a:pt x="188" y="550"/>
                    <a:pt x="188" y="550"/>
                    <a:pt x="188" y="550"/>
                  </a:cubicBezTo>
                  <a:cubicBezTo>
                    <a:pt x="223" y="560"/>
                    <a:pt x="223" y="560"/>
                    <a:pt x="223" y="560"/>
                  </a:cubicBezTo>
                  <a:cubicBezTo>
                    <a:pt x="248" y="517"/>
                    <a:pt x="248" y="517"/>
                    <a:pt x="248" y="517"/>
                  </a:cubicBezTo>
                  <a:cubicBezTo>
                    <a:pt x="258" y="518"/>
                    <a:pt x="268" y="519"/>
                    <a:pt x="278" y="519"/>
                  </a:cubicBezTo>
                  <a:cubicBezTo>
                    <a:pt x="296" y="566"/>
                    <a:pt x="296" y="566"/>
                    <a:pt x="296" y="566"/>
                  </a:cubicBezTo>
                  <a:cubicBezTo>
                    <a:pt x="332" y="562"/>
                    <a:pt x="332" y="562"/>
                    <a:pt x="332" y="562"/>
                  </a:cubicBezTo>
                  <a:cubicBezTo>
                    <a:pt x="339" y="513"/>
                    <a:pt x="339" y="513"/>
                    <a:pt x="339" y="513"/>
                  </a:cubicBezTo>
                  <a:cubicBezTo>
                    <a:pt x="350" y="510"/>
                    <a:pt x="360" y="507"/>
                    <a:pt x="371" y="502"/>
                  </a:cubicBezTo>
                  <a:cubicBezTo>
                    <a:pt x="405" y="538"/>
                    <a:pt x="405" y="538"/>
                    <a:pt x="405" y="538"/>
                  </a:cubicBezTo>
                  <a:cubicBezTo>
                    <a:pt x="436" y="521"/>
                    <a:pt x="436" y="521"/>
                    <a:pt x="436" y="521"/>
                  </a:cubicBezTo>
                  <a:cubicBezTo>
                    <a:pt x="424" y="473"/>
                    <a:pt x="424" y="473"/>
                    <a:pt x="424" y="473"/>
                  </a:cubicBezTo>
                  <a:cubicBezTo>
                    <a:pt x="432" y="467"/>
                    <a:pt x="440" y="460"/>
                    <a:pt x="447" y="453"/>
                  </a:cubicBezTo>
                  <a:cubicBezTo>
                    <a:pt x="492" y="473"/>
                    <a:pt x="492" y="473"/>
                    <a:pt x="492" y="473"/>
                  </a:cubicBezTo>
                  <a:cubicBezTo>
                    <a:pt x="515" y="445"/>
                    <a:pt x="515" y="445"/>
                    <a:pt x="515" y="445"/>
                  </a:cubicBezTo>
                  <a:cubicBezTo>
                    <a:pt x="485" y="405"/>
                    <a:pt x="485" y="405"/>
                    <a:pt x="485" y="405"/>
                  </a:cubicBezTo>
                  <a:cubicBezTo>
                    <a:pt x="491" y="396"/>
                    <a:pt x="496" y="386"/>
                    <a:pt x="500" y="376"/>
                  </a:cubicBezTo>
                  <a:cubicBezTo>
                    <a:pt x="550" y="377"/>
                    <a:pt x="550" y="377"/>
                    <a:pt x="550" y="377"/>
                  </a:cubicBezTo>
                  <a:cubicBezTo>
                    <a:pt x="560" y="342"/>
                    <a:pt x="560" y="342"/>
                    <a:pt x="560" y="342"/>
                  </a:cubicBezTo>
                  <a:cubicBezTo>
                    <a:pt x="517" y="317"/>
                    <a:pt x="517" y="317"/>
                    <a:pt x="517" y="317"/>
                  </a:cubicBezTo>
                  <a:cubicBezTo>
                    <a:pt x="518" y="307"/>
                    <a:pt x="519" y="297"/>
                    <a:pt x="519" y="287"/>
                  </a:cubicBezTo>
                  <a:cubicBezTo>
                    <a:pt x="565" y="269"/>
                    <a:pt x="565" y="269"/>
                    <a:pt x="565" y="269"/>
                  </a:cubicBezTo>
                  <a:cubicBezTo>
                    <a:pt x="561" y="233"/>
                    <a:pt x="561" y="233"/>
                    <a:pt x="561" y="233"/>
                  </a:cubicBezTo>
                  <a:cubicBezTo>
                    <a:pt x="512" y="226"/>
                    <a:pt x="512" y="226"/>
                    <a:pt x="512" y="226"/>
                  </a:cubicBezTo>
                  <a:cubicBezTo>
                    <a:pt x="510" y="216"/>
                    <a:pt x="506" y="205"/>
                    <a:pt x="502" y="195"/>
                  </a:cubicBezTo>
                  <a:cubicBezTo>
                    <a:pt x="538" y="160"/>
                    <a:pt x="538" y="160"/>
                    <a:pt x="538" y="160"/>
                  </a:cubicBezTo>
                  <a:cubicBezTo>
                    <a:pt x="520" y="129"/>
                    <a:pt x="520" y="129"/>
                    <a:pt x="520" y="129"/>
                  </a:cubicBezTo>
                  <a:cubicBezTo>
                    <a:pt x="472" y="141"/>
                    <a:pt x="472" y="141"/>
                    <a:pt x="472" y="141"/>
                  </a:cubicBezTo>
                  <a:cubicBezTo>
                    <a:pt x="466" y="133"/>
                    <a:pt x="460" y="126"/>
                    <a:pt x="453" y="118"/>
                  </a:cubicBezTo>
                  <a:cubicBezTo>
                    <a:pt x="473" y="73"/>
                    <a:pt x="473" y="73"/>
                    <a:pt x="473" y="73"/>
                  </a:cubicBezTo>
                  <a:cubicBezTo>
                    <a:pt x="445" y="51"/>
                    <a:pt x="445" y="51"/>
                    <a:pt x="445" y="51"/>
                  </a:cubicBezTo>
                  <a:cubicBezTo>
                    <a:pt x="405" y="80"/>
                    <a:pt x="405" y="80"/>
                    <a:pt x="405" y="80"/>
                  </a:cubicBezTo>
                  <a:cubicBezTo>
                    <a:pt x="396" y="75"/>
                    <a:pt x="386" y="69"/>
                    <a:pt x="376" y="65"/>
                  </a:cubicBezTo>
                  <a:cubicBezTo>
                    <a:pt x="377" y="15"/>
                    <a:pt x="377" y="15"/>
                    <a:pt x="377" y="15"/>
                  </a:cubicBezTo>
                  <a:cubicBezTo>
                    <a:pt x="342" y="5"/>
                    <a:pt x="342" y="5"/>
                    <a:pt x="342" y="5"/>
                  </a:cubicBezTo>
                  <a:cubicBezTo>
                    <a:pt x="317" y="48"/>
                    <a:pt x="317" y="48"/>
                    <a:pt x="317" y="48"/>
                  </a:cubicBezTo>
                  <a:cubicBezTo>
                    <a:pt x="307" y="47"/>
                    <a:pt x="297" y="46"/>
                    <a:pt x="287" y="46"/>
                  </a:cubicBezTo>
                  <a:close/>
                  <a:moveTo>
                    <a:pt x="328" y="121"/>
                  </a:moveTo>
                  <a:cubicBezTo>
                    <a:pt x="418" y="146"/>
                    <a:pt x="470" y="239"/>
                    <a:pt x="444" y="328"/>
                  </a:cubicBezTo>
                  <a:cubicBezTo>
                    <a:pt x="419" y="418"/>
                    <a:pt x="326" y="470"/>
                    <a:pt x="237" y="445"/>
                  </a:cubicBezTo>
                  <a:cubicBezTo>
                    <a:pt x="147" y="419"/>
                    <a:pt x="95" y="326"/>
                    <a:pt x="121" y="237"/>
                  </a:cubicBezTo>
                  <a:cubicBezTo>
                    <a:pt x="146" y="148"/>
                    <a:pt x="239" y="96"/>
                    <a:pt x="328" y="121"/>
                  </a:cubicBezTo>
                  <a:close/>
                </a:path>
              </a:pathLst>
            </a:custGeom>
            <a:solidFill>
              <a:srgbClr val="A5A4B7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3087688" y="3036888"/>
              <a:ext cx="190500" cy="190500"/>
            </a:xfrm>
            <a:custGeom>
              <a:avLst/>
              <a:gdLst>
                <a:gd name="T0" fmla="*/ 77 w 154"/>
                <a:gd name="T1" fmla="*/ 0 h 154"/>
                <a:gd name="T2" fmla="*/ 0 w 154"/>
                <a:gd name="T3" fmla="*/ 77 h 154"/>
                <a:gd name="T4" fmla="*/ 77 w 154"/>
                <a:gd name="T5" fmla="*/ 154 h 154"/>
                <a:gd name="T6" fmla="*/ 154 w 154"/>
                <a:gd name="T7" fmla="*/ 77 h 154"/>
                <a:gd name="T8" fmla="*/ 77 w 154"/>
                <a:gd name="T9" fmla="*/ 0 h 154"/>
                <a:gd name="T10" fmla="*/ 77 w 154"/>
                <a:gd name="T11" fmla="*/ 51 h 154"/>
                <a:gd name="T12" fmla="*/ 103 w 154"/>
                <a:gd name="T13" fmla="*/ 77 h 154"/>
                <a:gd name="T14" fmla="*/ 77 w 154"/>
                <a:gd name="T15" fmla="*/ 103 h 154"/>
                <a:gd name="T16" fmla="*/ 51 w 154"/>
                <a:gd name="T17" fmla="*/ 77 h 154"/>
                <a:gd name="T18" fmla="*/ 77 w 154"/>
                <a:gd name="T19" fmla="*/ 5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4" h="154">
                  <a:moveTo>
                    <a:pt x="77" y="0"/>
                  </a:moveTo>
                  <a:cubicBezTo>
                    <a:pt x="35" y="0"/>
                    <a:pt x="0" y="35"/>
                    <a:pt x="0" y="77"/>
                  </a:cubicBezTo>
                  <a:cubicBezTo>
                    <a:pt x="0" y="120"/>
                    <a:pt x="35" y="154"/>
                    <a:pt x="77" y="154"/>
                  </a:cubicBezTo>
                  <a:cubicBezTo>
                    <a:pt x="120" y="154"/>
                    <a:pt x="154" y="120"/>
                    <a:pt x="154" y="77"/>
                  </a:cubicBezTo>
                  <a:cubicBezTo>
                    <a:pt x="154" y="35"/>
                    <a:pt x="120" y="0"/>
                    <a:pt x="77" y="0"/>
                  </a:cubicBezTo>
                  <a:close/>
                  <a:moveTo>
                    <a:pt x="77" y="51"/>
                  </a:moveTo>
                  <a:cubicBezTo>
                    <a:pt x="92" y="51"/>
                    <a:pt x="103" y="63"/>
                    <a:pt x="103" y="77"/>
                  </a:cubicBezTo>
                  <a:cubicBezTo>
                    <a:pt x="103" y="92"/>
                    <a:pt x="92" y="103"/>
                    <a:pt x="77" y="103"/>
                  </a:cubicBezTo>
                  <a:cubicBezTo>
                    <a:pt x="63" y="103"/>
                    <a:pt x="51" y="92"/>
                    <a:pt x="51" y="77"/>
                  </a:cubicBezTo>
                  <a:cubicBezTo>
                    <a:pt x="51" y="63"/>
                    <a:pt x="63" y="51"/>
                    <a:pt x="77" y="51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5106988" y="2489200"/>
              <a:ext cx="482600" cy="482600"/>
            </a:xfrm>
            <a:custGeom>
              <a:avLst/>
              <a:gdLst>
                <a:gd name="T0" fmla="*/ 382 w 391"/>
                <a:gd name="T1" fmla="*/ 265 h 391"/>
                <a:gd name="T2" fmla="*/ 391 w 391"/>
                <a:gd name="T3" fmla="*/ 229 h 391"/>
                <a:gd name="T4" fmla="*/ 349 w 391"/>
                <a:gd name="T5" fmla="*/ 204 h 391"/>
                <a:gd name="T6" fmla="*/ 342 w 391"/>
                <a:gd name="T7" fmla="*/ 148 h 391"/>
                <a:gd name="T8" fmla="*/ 376 w 391"/>
                <a:gd name="T9" fmla="*/ 113 h 391"/>
                <a:gd name="T10" fmla="*/ 357 w 391"/>
                <a:gd name="T11" fmla="*/ 81 h 391"/>
                <a:gd name="T12" fmla="*/ 310 w 391"/>
                <a:gd name="T13" fmla="*/ 93 h 391"/>
                <a:gd name="T14" fmla="*/ 266 w 391"/>
                <a:gd name="T15" fmla="*/ 59 h 391"/>
                <a:gd name="T16" fmla="*/ 265 w 391"/>
                <a:gd name="T17" fmla="*/ 10 h 391"/>
                <a:gd name="T18" fmla="*/ 229 w 391"/>
                <a:gd name="T19" fmla="*/ 0 h 391"/>
                <a:gd name="T20" fmla="*/ 204 w 391"/>
                <a:gd name="T21" fmla="*/ 42 h 391"/>
                <a:gd name="T22" fmla="*/ 148 w 391"/>
                <a:gd name="T23" fmla="*/ 50 h 391"/>
                <a:gd name="T24" fmla="*/ 113 w 391"/>
                <a:gd name="T25" fmla="*/ 15 h 391"/>
                <a:gd name="T26" fmla="*/ 81 w 391"/>
                <a:gd name="T27" fmla="*/ 34 h 391"/>
                <a:gd name="T28" fmla="*/ 93 w 391"/>
                <a:gd name="T29" fmla="*/ 82 h 391"/>
                <a:gd name="T30" fmla="*/ 59 w 391"/>
                <a:gd name="T31" fmla="*/ 126 h 391"/>
                <a:gd name="T32" fmla="*/ 10 w 391"/>
                <a:gd name="T33" fmla="*/ 127 h 391"/>
                <a:gd name="T34" fmla="*/ 0 w 391"/>
                <a:gd name="T35" fmla="*/ 163 h 391"/>
                <a:gd name="T36" fmla="*/ 43 w 391"/>
                <a:gd name="T37" fmla="*/ 188 h 391"/>
                <a:gd name="T38" fmla="*/ 50 w 391"/>
                <a:gd name="T39" fmla="*/ 243 h 391"/>
                <a:gd name="T40" fmla="*/ 16 w 391"/>
                <a:gd name="T41" fmla="*/ 278 h 391"/>
                <a:gd name="T42" fmla="*/ 34 w 391"/>
                <a:gd name="T43" fmla="*/ 311 h 391"/>
                <a:gd name="T44" fmla="*/ 82 w 391"/>
                <a:gd name="T45" fmla="*/ 298 h 391"/>
                <a:gd name="T46" fmla="*/ 126 w 391"/>
                <a:gd name="T47" fmla="*/ 333 h 391"/>
                <a:gd name="T48" fmla="*/ 127 w 391"/>
                <a:gd name="T49" fmla="*/ 381 h 391"/>
                <a:gd name="T50" fmla="*/ 163 w 391"/>
                <a:gd name="T51" fmla="*/ 391 h 391"/>
                <a:gd name="T52" fmla="*/ 188 w 391"/>
                <a:gd name="T53" fmla="*/ 349 h 391"/>
                <a:gd name="T54" fmla="*/ 243 w 391"/>
                <a:gd name="T55" fmla="*/ 342 h 391"/>
                <a:gd name="T56" fmla="*/ 278 w 391"/>
                <a:gd name="T57" fmla="*/ 376 h 391"/>
                <a:gd name="T58" fmla="*/ 311 w 391"/>
                <a:gd name="T59" fmla="*/ 357 h 391"/>
                <a:gd name="T60" fmla="*/ 299 w 391"/>
                <a:gd name="T61" fmla="*/ 310 h 391"/>
                <a:gd name="T62" fmla="*/ 333 w 391"/>
                <a:gd name="T63" fmla="*/ 265 h 391"/>
                <a:gd name="T64" fmla="*/ 382 w 391"/>
                <a:gd name="T65" fmla="*/ 265 h 391"/>
                <a:gd name="T66" fmla="*/ 187 w 391"/>
                <a:gd name="T67" fmla="*/ 303 h 391"/>
                <a:gd name="T68" fmla="*/ 89 w 391"/>
                <a:gd name="T69" fmla="*/ 187 h 391"/>
                <a:gd name="T70" fmla="*/ 205 w 391"/>
                <a:gd name="T71" fmla="*/ 88 h 391"/>
                <a:gd name="T72" fmla="*/ 303 w 391"/>
                <a:gd name="T73" fmla="*/ 204 h 391"/>
                <a:gd name="T74" fmla="*/ 187 w 391"/>
                <a:gd name="T75" fmla="*/ 30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1" h="391">
                  <a:moveTo>
                    <a:pt x="382" y="265"/>
                  </a:moveTo>
                  <a:cubicBezTo>
                    <a:pt x="391" y="229"/>
                    <a:pt x="391" y="229"/>
                    <a:pt x="391" y="229"/>
                  </a:cubicBezTo>
                  <a:cubicBezTo>
                    <a:pt x="349" y="204"/>
                    <a:pt x="349" y="204"/>
                    <a:pt x="349" y="204"/>
                  </a:cubicBezTo>
                  <a:cubicBezTo>
                    <a:pt x="350" y="184"/>
                    <a:pt x="348" y="166"/>
                    <a:pt x="342" y="148"/>
                  </a:cubicBezTo>
                  <a:cubicBezTo>
                    <a:pt x="376" y="113"/>
                    <a:pt x="376" y="113"/>
                    <a:pt x="376" y="113"/>
                  </a:cubicBezTo>
                  <a:cubicBezTo>
                    <a:pt x="357" y="81"/>
                    <a:pt x="357" y="81"/>
                    <a:pt x="357" y="81"/>
                  </a:cubicBezTo>
                  <a:cubicBezTo>
                    <a:pt x="310" y="93"/>
                    <a:pt x="310" y="93"/>
                    <a:pt x="310" y="93"/>
                  </a:cubicBezTo>
                  <a:cubicBezTo>
                    <a:pt x="297" y="79"/>
                    <a:pt x="282" y="67"/>
                    <a:pt x="266" y="59"/>
                  </a:cubicBezTo>
                  <a:cubicBezTo>
                    <a:pt x="265" y="10"/>
                    <a:pt x="265" y="10"/>
                    <a:pt x="265" y="10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204" y="42"/>
                    <a:pt x="204" y="42"/>
                    <a:pt x="204" y="42"/>
                  </a:cubicBezTo>
                  <a:cubicBezTo>
                    <a:pt x="185" y="41"/>
                    <a:pt x="166" y="44"/>
                    <a:pt x="148" y="50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93" y="82"/>
                    <a:pt x="93" y="82"/>
                    <a:pt x="93" y="82"/>
                  </a:cubicBezTo>
                  <a:cubicBezTo>
                    <a:pt x="79" y="94"/>
                    <a:pt x="68" y="109"/>
                    <a:pt x="59" y="126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43" y="188"/>
                    <a:pt x="43" y="188"/>
                    <a:pt x="43" y="188"/>
                  </a:cubicBezTo>
                  <a:cubicBezTo>
                    <a:pt x="42" y="207"/>
                    <a:pt x="44" y="226"/>
                    <a:pt x="50" y="243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34" y="311"/>
                    <a:pt x="34" y="311"/>
                    <a:pt x="34" y="311"/>
                  </a:cubicBezTo>
                  <a:cubicBezTo>
                    <a:pt x="82" y="298"/>
                    <a:pt x="82" y="298"/>
                    <a:pt x="82" y="298"/>
                  </a:cubicBezTo>
                  <a:cubicBezTo>
                    <a:pt x="94" y="312"/>
                    <a:pt x="110" y="324"/>
                    <a:pt x="126" y="333"/>
                  </a:cubicBezTo>
                  <a:cubicBezTo>
                    <a:pt x="127" y="381"/>
                    <a:pt x="127" y="381"/>
                    <a:pt x="127" y="381"/>
                  </a:cubicBezTo>
                  <a:cubicBezTo>
                    <a:pt x="163" y="391"/>
                    <a:pt x="163" y="391"/>
                    <a:pt x="163" y="391"/>
                  </a:cubicBezTo>
                  <a:cubicBezTo>
                    <a:pt x="188" y="349"/>
                    <a:pt x="188" y="349"/>
                    <a:pt x="188" y="349"/>
                  </a:cubicBezTo>
                  <a:cubicBezTo>
                    <a:pt x="207" y="350"/>
                    <a:pt x="226" y="347"/>
                    <a:pt x="243" y="342"/>
                  </a:cubicBezTo>
                  <a:cubicBezTo>
                    <a:pt x="278" y="376"/>
                    <a:pt x="278" y="376"/>
                    <a:pt x="278" y="376"/>
                  </a:cubicBezTo>
                  <a:cubicBezTo>
                    <a:pt x="311" y="357"/>
                    <a:pt x="311" y="357"/>
                    <a:pt x="311" y="357"/>
                  </a:cubicBezTo>
                  <a:cubicBezTo>
                    <a:pt x="299" y="310"/>
                    <a:pt x="299" y="310"/>
                    <a:pt x="299" y="310"/>
                  </a:cubicBezTo>
                  <a:cubicBezTo>
                    <a:pt x="312" y="297"/>
                    <a:pt x="324" y="282"/>
                    <a:pt x="333" y="265"/>
                  </a:cubicBezTo>
                  <a:lnTo>
                    <a:pt x="382" y="265"/>
                  </a:lnTo>
                  <a:close/>
                  <a:moveTo>
                    <a:pt x="187" y="303"/>
                  </a:moveTo>
                  <a:cubicBezTo>
                    <a:pt x="128" y="298"/>
                    <a:pt x="84" y="246"/>
                    <a:pt x="89" y="187"/>
                  </a:cubicBezTo>
                  <a:cubicBezTo>
                    <a:pt x="94" y="128"/>
                    <a:pt x="145" y="84"/>
                    <a:pt x="205" y="88"/>
                  </a:cubicBezTo>
                  <a:cubicBezTo>
                    <a:pt x="264" y="93"/>
                    <a:pt x="308" y="145"/>
                    <a:pt x="303" y="204"/>
                  </a:cubicBezTo>
                  <a:cubicBezTo>
                    <a:pt x="298" y="264"/>
                    <a:pt x="247" y="308"/>
                    <a:pt x="187" y="30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5275263" y="2657475"/>
              <a:ext cx="146050" cy="144463"/>
            </a:xfrm>
            <a:custGeom>
              <a:avLst/>
              <a:gdLst>
                <a:gd name="T0" fmla="*/ 59 w 118"/>
                <a:gd name="T1" fmla="*/ 118 h 118"/>
                <a:gd name="T2" fmla="*/ 118 w 118"/>
                <a:gd name="T3" fmla="*/ 59 h 118"/>
                <a:gd name="T4" fmla="*/ 59 w 118"/>
                <a:gd name="T5" fmla="*/ 0 h 118"/>
                <a:gd name="T6" fmla="*/ 0 w 118"/>
                <a:gd name="T7" fmla="*/ 59 h 118"/>
                <a:gd name="T8" fmla="*/ 59 w 118"/>
                <a:gd name="T9" fmla="*/ 118 h 118"/>
                <a:gd name="T10" fmla="*/ 59 w 118"/>
                <a:gd name="T11" fmla="*/ 84 h 118"/>
                <a:gd name="T12" fmla="*/ 35 w 118"/>
                <a:gd name="T13" fmla="*/ 59 h 118"/>
                <a:gd name="T14" fmla="*/ 59 w 118"/>
                <a:gd name="T15" fmla="*/ 34 h 118"/>
                <a:gd name="T16" fmla="*/ 84 w 118"/>
                <a:gd name="T17" fmla="*/ 59 h 118"/>
                <a:gd name="T18" fmla="*/ 59 w 118"/>
                <a:gd name="T19" fmla="*/ 8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18">
                  <a:moveTo>
                    <a:pt x="59" y="118"/>
                  </a:moveTo>
                  <a:cubicBezTo>
                    <a:pt x="92" y="118"/>
                    <a:pt x="118" y="92"/>
                    <a:pt x="118" y="59"/>
                  </a:cubicBezTo>
                  <a:cubicBezTo>
                    <a:pt x="118" y="27"/>
                    <a:pt x="92" y="0"/>
                    <a:pt x="59" y="0"/>
                  </a:cubicBezTo>
                  <a:cubicBezTo>
                    <a:pt x="27" y="0"/>
                    <a:pt x="0" y="27"/>
                    <a:pt x="0" y="59"/>
                  </a:cubicBezTo>
                  <a:cubicBezTo>
                    <a:pt x="0" y="92"/>
                    <a:pt x="27" y="118"/>
                    <a:pt x="59" y="118"/>
                  </a:cubicBezTo>
                  <a:close/>
                  <a:moveTo>
                    <a:pt x="59" y="84"/>
                  </a:moveTo>
                  <a:cubicBezTo>
                    <a:pt x="46" y="84"/>
                    <a:pt x="35" y="73"/>
                    <a:pt x="35" y="59"/>
                  </a:cubicBezTo>
                  <a:cubicBezTo>
                    <a:pt x="35" y="46"/>
                    <a:pt x="46" y="34"/>
                    <a:pt x="59" y="34"/>
                  </a:cubicBezTo>
                  <a:cubicBezTo>
                    <a:pt x="73" y="34"/>
                    <a:pt x="84" y="46"/>
                    <a:pt x="84" y="59"/>
                  </a:cubicBezTo>
                  <a:cubicBezTo>
                    <a:pt x="84" y="73"/>
                    <a:pt x="73" y="84"/>
                    <a:pt x="59" y="8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5502276" y="2252663"/>
              <a:ext cx="428625" cy="428625"/>
            </a:xfrm>
            <a:custGeom>
              <a:avLst/>
              <a:gdLst>
                <a:gd name="T0" fmla="*/ 337 w 348"/>
                <a:gd name="T1" fmla="*/ 251 h 348"/>
                <a:gd name="T2" fmla="*/ 348 w 348"/>
                <a:gd name="T3" fmla="*/ 219 h 348"/>
                <a:gd name="T4" fmla="*/ 312 w 348"/>
                <a:gd name="T5" fmla="*/ 193 h 348"/>
                <a:gd name="T6" fmla="*/ 310 w 348"/>
                <a:gd name="T7" fmla="*/ 142 h 348"/>
                <a:gd name="T8" fmla="*/ 343 w 348"/>
                <a:gd name="T9" fmla="*/ 113 h 348"/>
                <a:gd name="T10" fmla="*/ 329 w 348"/>
                <a:gd name="T11" fmla="*/ 83 h 348"/>
                <a:gd name="T12" fmla="*/ 285 w 348"/>
                <a:gd name="T13" fmla="*/ 90 h 348"/>
                <a:gd name="T14" fmla="*/ 248 w 348"/>
                <a:gd name="T15" fmla="*/ 56 h 348"/>
                <a:gd name="T16" fmla="*/ 251 w 348"/>
                <a:gd name="T17" fmla="*/ 12 h 348"/>
                <a:gd name="T18" fmla="*/ 219 w 348"/>
                <a:gd name="T19" fmla="*/ 0 h 348"/>
                <a:gd name="T20" fmla="*/ 193 w 348"/>
                <a:gd name="T21" fmla="*/ 37 h 348"/>
                <a:gd name="T22" fmla="*/ 142 w 348"/>
                <a:gd name="T23" fmla="*/ 39 h 348"/>
                <a:gd name="T24" fmla="*/ 113 w 348"/>
                <a:gd name="T25" fmla="*/ 6 h 348"/>
                <a:gd name="T26" fmla="*/ 83 w 348"/>
                <a:gd name="T27" fmla="*/ 20 h 348"/>
                <a:gd name="T28" fmla="*/ 90 w 348"/>
                <a:gd name="T29" fmla="*/ 64 h 348"/>
                <a:gd name="T30" fmla="*/ 56 w 348"/>
                <a:gd name="T31" fmla="*/ 101 h 348"/>
                <a:gd name="T32" fmla="*/ 12 w 348"/>
                <a:gd name="T33" fmla="*/ 98 h 348"/>
                <a:gd name="T34" fmla="*/ 0 w 348"/>
                <a:gd name="T35" fmla="*/ 130 h 348"/>
                <a:gd name="T36" fmla="*/ 37 w 348"/>
                <a:gd name="T37" fmla="*/ 156 h 348"/>
                <a:gd name="T38" fmla="*/ 39 w 348"/>
                <a:gd name="T39" fmla="*/ 207 h 348"/>
                <a:gd name="T40" fmla="*/ 6 w 348"/>
                <a:gd name="T41" fmla="*/ 236 h 348"/>
                <a:gd name="T42" fmla="*/ 20 w 348"/>
                <a:gd name="T43" fmla="*/ 266 h 348"/>
                <a:gd name="T44" fmla="*/ 64 w 348"/>
                <a:gd name="T45" fmla="*/ 259 h 348"/>
                <a:gd name="T46" fmla="*/ 102 w 348"/>
                <a:gd name="T47" fmla="*/ 293 h 348"/>
                <a:gd name="T48" fmla="*/ 99 w 348"/>
                <a:gd name="T49" fmla="*/ 337 h 348"/>
                <a:gd name="T50" fmla="*/ 130 w 348"/>
                <a:gd name="T51" fmla="*/ 348 h 348"/>
                <a:gd name="T52" fmla="*/ 156 w 348"/>
                <a:gd name="T53" fmla="*/ 312 h 348"/>
                <a:gd name="T54" fmla="*/ 206 w 348"/>
                <a:gd name="T55" fmla="*/ 310 h 348"/>
                <a:gd name="T56" fmla="*/ 236 w 348"/>
                <a:gd name="T57" fmla="*/ 343 h 348"/>
                <a:gd name="T58" fmla="*/ 266 w 348"/>
                <a:gd name="T59" fmla="*/ 329 h 348"/>
                <a:gd name="T60" fmla="*/ 259 w 348"/>
                <a:gd name="T61" fmla="*/ 285 h 348"/>
                <a:gd name="T62" fmla="*/ 293 w 348"/>
                <a:gd name="T63" fmla="*/ 248 h 348"/>
                <a:gd name="T64" fmla="*/ 337 w 348"/>
                <a:gd name="T65" fmla="*/ 251 h 348"/>
                <a:gd name="T66" fmla="*/ 159 w 348"/>
                <a:gd name="T67" fmla="*/ 271 h 348"/>
                <a:gd name="T68" fmla="*/ 78 w 348"/>
                <a:gd name="T69" fmla="*/ 159 h 348"/>
                <a:gd name="T70" fmla="*/ 190 w 348"/>
                <a:gd name="T71" fmla="*/ 78 h 348"/>
                <a:gd name="T72" fmla="*/ 271 w 348"/>
                <a:gd name="T73" fmla="*/ 190 h 348"/>
                <a:gd name="T74" fmla="*/ 159 w 348"/>
                <a:gd name="T75" fmla="*/ 271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8" h="348">
                  <a:moveTo>
                    <a:pt x="337" y="251"/>
                  </a:moveTo>
                  <a:cubicBezTo>
                    <a:pt x="348" y="219"/>
                    <a:pt x="348" y="219"/>
                    <a:pt x="348" y="219"/>
                  </a:cubicBezTo>
                  <a:cubicBezTo>
                    <a:pt x="312" y="193"/>
                    <a:pt x="312" y="193"/>
                    <a:pt x="312" y="193"/>
                  </a:cubicBezTo>
                  <a:cubicBezTo>
                    <a:pt x="315" y="176"/>
                    <a:pt x="314" y="159"/>
                    <a:pt x="310" y="142"/>
                  </a:cubicBezTo>
                  <a:cubicBezTo>
                    <a:pt x="343" y="113"/>
                    <a:pt x="343" y="113"/>
                    <a:pt x="343" y="113"/>
                  </a:cubicBezTo>
                  <a:cubicBezTo>
                    <a:pt x="329" y="83"/>
                    <a:pt x="329" y="83"/>
                    <a:pt x="329" y="83"/>
                  </a:cubicBezTo>
                  <a:cubicBezTo>
                    <a:pt x="285" y="90"/>
                    <a:pt x="285" y="90"/>
                    <a:pt x="285" y="90"/>
                  </a:cubicBezTo>
                  <a:cubicBezTo>
                    <a:pt x="275" y="77"/>
                    <a:pt x="262" y="65"/>
                    <a:pt x="248" y="56"/>
                  </a:cubicBezTo>
                  <a:cubicBezTo>
                    <a:pt x="251" y="12"/>
                    <a:pt x="251" y="12"/>
                    <a:pt x="251" y="12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193" y="37"/>
                    <a:pt x="193" y="37"/>
                    <a:pt x="193" y="37"/>
                  </a:cubicBezTo>
                  <a:cubicBezTo>
                    <a:pt x="176" y="34"/>
                    <a:pt x="159" y="35"/>
                    <a:pt x="142" y="39"/>
                  </a:cubicBezTo>
                  <a:cubicBezTo>
                    <a:pt x="113" y="6"/>
                    <a:pt x="113" y="6"/>
                    <a:pt x="113" y="6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77" y="74"/>
                    <a:pt x="65" y="87"/>
                    <a:pt x="56" y="101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37" y="156"/>
                    <a:pt x="37" y="156"/>
                    <a:pt x="37" y="156"/>
                  </a:cubicBezTo>
                  <a:cubicBezTo>
                    <a:pt x="34" y="173"/>
                    <a:pt x="35" y="190"/>
                    <a:pt x="39" y="207"/>
                  </a:cubicBezTo>
                  <a:cubicBezTo>
                    <a:pt x="6" y="236"/>
                    <a:pt x="6" y="236"/>
                    <a:pt x="6" y="236"/>
                  </a:cubicBezTo>
                  <a:cubicBezTo>
                    <a:pt x="20" y="266"/>
                    <a:pt x="20" y="266"/>
                    <a:pt x="20" y="266"/>
                  </a:cubicBezTo>
                  <a:cubicBezTo>
                    <a:pt x="64" y="259"/>
                    <a:pt x="64" y="259"/>
                    <a:pt x="64" y="259"/>
                  </a:cubicBezTo>
                  <a:cubicBezTo>
                    <a:pt x="74" y="272"/>
                    <a:pt x="87" y="284"/>
                    <a:pt x="102" y="293"/>
                  </a:cubicBezTo>
                  <a:cubicBezTo>
                    <a:pt x="99" y="337"/>
                    <a:pt x="99" y="337"/>
                    <a:pt x="99" y="337"/>
                  </a:cubicBezTo>
                  <a:cubicBezTo>
                    <a:pt x="130" y="348"/>
                    <a:pt x="130" y="348"/>
                    <a:pt x="130" y="348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73" y="315"/>
                    <a:pt x="190" y="314"/>
                    <a:pt x="206" y="310"/>
                  </a:cubicBezTo>
                  <a:cubicBezTo>
                    <a:pt x="236" y="343"/>
                    <a:pt x="236" y="343"/>
                    <a:pt x="236" y="343"/>
                  </a:cubicBezTo>
                  <a:cubicBezTo>
                    <a:pt x="266" y="329"/>
                    <a:pt x="266" y="329"/>
                    <a:pt x="266" y="329"/>
                  </a:cubicBezTo>
                  <a:cubicBezTo>
                    <a:pt x="259" y="285"/>
                    <a:pt x="259" y="285"/>
                    <a:pt x="259" y="285"/>
                  </a:cubicBezTo>
                  <a:cubicBezTo>
                    <a:pt x="272" y="275"/>
                    <a:pt x="284" y="262"/>
                    <a:pt x="293" y="248"/>
                  </a:cubicBezTo>
                  <a:lnTo>
                    <a:pt x="337" y="251"/>
                  </a:lnTo>
                  <a:close/>
                  <a:moveTo>
                    <a:pt x="159" y="271"/>
                  </a:moveTo>
                  <a:cubicBezTo>
                    <a:pt x="106" y="262"/>
                    <a:pt x="70" y="212"/>
                    <a:pt x="78" y="159"/>
                  </a:cubicBezTo>
                  <a:cubicBezTo>
                    <a:pt x="87" y="106"/>
                    <a:pt x="137" y="70"/>
                    <a:pt x="190" y="78"/>
                  </a:cubicBezTo>
                  <a:cubicBezTo>
                    <a:pt x="243" y="87"/>
                    <a:pt x="279" y="137"/>
                    <a:pt x="271" y="190"/>
                  </a:cubicBezTo>
                  <a:cubicBezTo>
                    <a:pt x="262" y="243"/>
                    <a:pt x="212" y="279"/>
                    <a:pt x="159" y="271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5648326" y="2398713"/>
              <a:ext cx="138113" cy="138113"/>
            </a:xfrm>
            <a:custGeom>
              <a:avLst/>
              <a:gdLst>
                <a:gd name="T0" fmla="*/ 51 w 112"/>
                <a:gd name="T1" fmla="*/ 109 h 112"/>
                <a:gd name="T2" fmla="*/ 109 w 112"/>
                <a:gd name="T3" fmla="*/ 60 h 112"/>
                <a:gd name="T4" fmla="*/ 60 w 112"/>
                <a:gd name="T5" fmla="*/ 3 h 112"/>
                <a:gd name="T6" fmla="*/ 2 w 112"/>
                <a:gd name="T7" fmla="*/ 52 h 112"/>
                <a:gd name="T8" fmla="*/ 51 w 112"/>
                <a:gd name="T9" fmla="*/ 109 h 112"/>
                <a:gd name="T10" fmla="*/ 54 w 112"/>
                <a:gd name="T11" fmla="*/ 78 h 112"/>
                <a:gd name="T12" fmla="*/ 34 w 112"/>
                <a:gd name="T13" fmla="*/ 54 h 112"/>
                <a:gd name="T14" fmla="*/ 58 w 112"/>
                <a:gd name="T15" fmla="*/ 34 h 112"/>
                <a:gd name="T16" fmla="*/ 78 w 112"/>
                <a:gd name="T17" fmla="*/ 58 h 112"/>
                <a:gd name="T18" fmla="*/ 54 w 112"/>
                <a:gd name="T19" fmla="*/ 7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2">
                  <a:moveTo>
                    <a:pt x="51" y="109"/>
                  </a:moveTo>
                  <a:cubicBezTo>
                    <a:pt x="81" y="112"/>
                    <a:pt x="107" y="90"/>
                    <a:pt x="109" y="60"/>
                  </a:cubicBezTo>
                  <a:cubicBezTo>
                    <a:pt x="112" y="31"/>
                    <a:pt x="90" y="5"/>
                    <a:pt x="60" y="3"/>
                  </a:cubicBezTo>
                  <a:cubicBezTo>
                    <a:pt x="31" y="0"/>
                    <a:pt x="5" y="22"/>
                    <a:pt x="2" y="52"/>
                  </a:cubicBezTo>
                  <a:cubicBezTo>
                    <a:pt x="0" y="81"/>
                    <a:pt x="22" y="107"/>
                    <a:pt x="51" y="109"/>
                  </a:cubicBezTo>
                  <a:close/>
                  <a:moveTo>
                    <a:pt x="54" y="78"/>
                  </a:moveTo>
                  <a:cubicBezTo>
                    <a:pt x="42" y="77"/>
                    <a:pt x="33" y="66"/>
                    <a:pt x="34" y="54"/>
                  </a:cubicBezTo>
                  <a:cubicBezTo>
                    <a:pt x="35" y="42"/>
                    <a:pt x="45" y="33"/>
                    <a:pt x="58" y="34"/>
                  </a:cubicBezTo>
                  <a:cubicBezTo>
                    <a:pt x="70" y="35"/>
                    <a:pt x="79" y="46"/>
                    <a:pt x="78" y="58"/>
                  </a:cubicBezTo>
                  <a:cubicBezTo>
                    <a:pt x="77" y="70"/>
                    <a:pt x="66" y="79"/>
                    <a:pt x="54" y="78"/>
                  </a:cubicBezTo>
                  <a:close/>
                </a:path>
              </a:pathLst>
            </a:custGeom>
            <a:solidFill>
              <a:schemeClr val="accent5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4540251" y="2697163"/>
              <a:ext cx="482600" cy="481013"/>
            </a:xfrm>
            <a:custGeom>
              <a:avLst/>
              <a:gdLst>
                <a:gd name="T0" fmla="*/ 381 w 391"/>
                <a:gd name="T1" fmla="*/ 264 h 391"/>
                <a:gd name="T2" fmla="*/ 391 w 391"/>
                <a:gd name="T3" fmla="*/ 228 h 391"/>
                <a:gd name="T4" fmla="*/ 348 w 391"/>
                <a:gd name="T5" fmla="*/ 203 h 391"/>
                <a:gd name="T6" fmla="*/ 341 w 391"/>
                <a:gd name="T7" fmla="*/ 147 h 391"/>
                <a:gd name="T8" fmla="*/ 375 w 391"/>
                <a:gd name="T9" fmla="*/ 112 h 391"/>
                <a:gd name="T10" fmla="*/ 357 w 391"/>
                <a:gd name="T11" fmla="*/ 80 h 391"/>
                <a:gd name="T12" fmla="*/ 309 w 391"/>
                <a:gd name="T13" fmla="*/ 92 h 391"/>
                <a:gd name="T14" fmla="*/ 265 w 391"/>
                <a:gd name="T15" fmla="*/ 58 h 391"/>
                <a:gd name="T16" fmla="*/ 264 w 391"/>
                <a:gd name="T17" fmla="*/ 9 h 391"/>
                <a:gd name="T18" fmla="*/ 228 w 391"/>
                <a:gd name="T19" fmla="*/ 0 h 391"/>
                <a:gd name="T20" fmla="*/ 203 w 391"/>
                <a:gd name="T21" fmla="*/ 42 h 391"/>
                <a:gd name="T22" fmla="*/ 148 w 391"/>
                <a:gd name="T23" fmla="*/ 49 h 391"/>
                <a:gd name="T24" fmla="*/ 112 w 391"/>
                <a:gd name="T25" fmla="*/ 15 h 391"/>
                <a:gd name="T26" fmla="*/ 80 w 391"/>
                <a:gd name="T27" fmla="*/ 33 h 391"/>
                <a:gd name="T28" fmla="*/ 92 w 391"/>
                <a:gd name="T29" fmla="*/ 81 h 391"/>
                <a:gd name="T30" fmla="*/ 58 w 391"/>
                <a:gd name="T31" fmla="*/ 125 h 391"/>
                <a:gd name="T32" fmla="*/ 9 w 391"/>
                <a:gd name="T33" fmla="*/ 126 h 391"/>
                <a:gd name="T34" fmla="*/ 0 w 391"/>
                <a:gd name="T35" fmla="*/ 162 h 391"/>
                <a:gd name="T36" fmla="*/ 42 w 391"/>
                <a:gd name="T37" fmla="*/ 187 h 391"/>
                <a:gd name="T38" fmla="*/ 49 w 391"/>
                <a:gd name="T39" fmla="*/ 243 h 391"/>
                <a:gd name="T40" fmla="*/ 15 w 391"/>
                <a:gd name="T41" fmla="*/ 278 h 391"/>
                <a:gd name="T42" fmla="*/ 34 w 391"/>
                <a:gd name="T43" fmla="*/ 310 h 391"/>
                <a:gd name="T44" fmla="*/ 81 w 391"/>
                <a:gd name="T45" fmla="*/ 298 h 391"/>
                <a:gd name="T46" fmla="*/ 126 w 391"/>
                <a:gd name="T47" fmla="*/ 332 h 391"/>
                <a:gd name="T48" fmla="*/ 126 w 391"/>
                <a:gd name="T49" fmla="*/ 381 h 391"/>
                <a:gd name="T50" fmla="*/ 162 w 391"/>
                <a:gd name="T51" fmla="*/ 391 h 391"/>
                <a:gd name="T52" fmla="*/ 187 w 391"/>
                <a:gd name="T53" fmla="*/ 348 h 391"/>
                <a:gd name="T54" fmla="*/ 243 w 391"/>
                <a:gd name="T55" fmla="*/ 341 h 391"/>
                <a:gd name="T56" fmla="*/ 278 w 391"/>
                <a:gd name="T57" fmla="*/ 375 h 391"/>
                <a:gd name="T58" fmla="*/ 310 w 391"/>
                <a:gd name="T59" fmla="*/ 357 h 391"/>
                <a:gd name="T60" fmla="*/ 298 w 391"/>
                <a:gd name="T61" fmla="*/ 309 h 391"/>
                <a:gd name="T62" fmla="*/ 332 w 391"/>
                <a:gd name="T63" fmla="*/ 265 h 391"/>
                <a:gd name="T64" fmla="*/ 381 w 391"/>
                <a:gd name="T65" fmla="*/ 264 h 391"/>
                <a:gd name="T66" fmla="*/ 187 w 391"/>
                <a:gd name="T67" fmla="*/ 302 h 391"/>
                <a:gd name="T68" fmla="*/ 88 w 391"/>
                <a:gd name="T69" fmla="*/ 186 h 391"/>
                <a:gd name="T70" fmla="*/ 204 w 391"/>
                <a:gd name="T71" fmla="*/ 88 h 391"/>
                <a:gd name="T72" fmla="*/ 302 w 391"/>
                <a:gd name="T73" fmla="*/ 204 h 391"/>
                <a:gd name="T74" fmla="*/ 187 w 391"/>
                <a:gd name="T75" fmla="*/ 30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91" h="391">
                  <a:moveTo>
                    <a:pt x="381" y="264"/>
                  </a:moveTo>
                  <a:cubicBezTo>
                    <a:pt x="391" y="228"/>
                    <a:pt x="391" y="228"/>
                    <a:pt x="391" y="228"/>
                  </a:cubicBezTo>
                  <a:cubicBezTo>
                    <a:pt x="348" y="203"/>
                    <a:pt x="348" y="203"/>
                    <a:pt x="348" y="203"/>
                  </a:cubicBezTo>
                  <a:cubicBezTo>
                    <a:pt x="350" y="184"/>
                    <a:pt x="347" y="165"/>
                    <a:pt x="341" y="147"/>
                  </a:cubicBezTo>
                  <a:cubicBezTo>
                    <a:pt x="375" y="112"/>
                    <a:pt x="375" y="112"/>
                    <a:pt x="375" y="112"/>
                  </a:cubicBezTo>
                  <a:cubicBezTo>
                    <a:pt x="357" y="80"/>
                    <a:pt x="357" y="80"/>
                    <a:pt x="357" y="80"/>
                  </a:cubicBezTo>
                  <a:cubicBezTo>
                    <a:pt x="309" y="92"/>
                    <a:pt x="309" y="92"/>
                    <a:pt x="309" y="92"/>
                  </a:cubicBezTo>
                  <a:cubicBezTo>
                    <a:pt x="297" y="78"/>
                    <a:pt x="282" y="67"/>
                    <a:pt x="265" y="58"/>
                  </a:cubicBezTo>
                  <a:cubicBezTo>
                    <a:pt x="264" y="9"/>
                    <a:pt x="264" y="9"/>
                    <a:pt x="264" y="9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03" y="42"/>
                    <a:pt x="203" y="42"/>
                    <a:pt x="203" y="42"/>
                  </a:cubicBezTo>
                  <a:cubicBezTo>
                    <a:pt x="184" y="41"/>
                    <a:pt x="165" y="43"/>
                    <a:pt x="148" y="49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79" y="94"/>
                    <a:pt x="67" y="109"/>
                    <a:pt x="58" y="125"/>
                  </a:cubicBezTo>
                  <a:cubicBezTo>
                    <a:pt x="9" y="126"/>
                    <a:pt x="9" y="126"/>
                    <a:pt x="9" y="126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42" y="187"/>
                    <a:pt x="42" y="187"/>
                    <a:pt x="42" y="187"/>
                  </a:cubicBezTo>
                  <a:cubicBezTo>
                    <a:pt x="41" y="206"/>
                    <a:pt x="43" y="225"/>
                    <a:pt x="49" y="243"/>
                  </a:cubicBezTo>
                  <a:cubicBezTo>
                    <a:pt x="15" y="278"/>
                    <a:pt x="15" y="278"/>
                    <a:pt x="15" y="278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94" y="312"/>
                    <a:pt x="109" y="323"/>
                    <a:pt x="126" y="332"/>
                  </a:cubicBezTo>
                  <a:cubicBezTo>
                    <a:pt x="126" y="381"/>
                    <a:pt x="126" y="381"/>
                    <a:pt x="126" y="381"/>
                  </a:cubicBezTo>
                  <a:cubicBezTo>
                    <a:pt x="162" y="391"/>
                    <a:pt x="162" y="391"/>
                    <a:pt x="162" y="391"/>
                  </a:cubicBezTo>
                  <a:cubicBezTo>
                    <a:pt x="187" y="348"/>
                    <a:pt x="187" y="348"/>
                    <a:pt x="187" y="348"/>
                  </a:cubicBezTo>
                  <a:cubicBezTo>
                    <a:pt x="207" y="349"/>
                    <a:pt x="225" y="347"/>
                    <a:pt x="243" y="341"/>
                  </a:cubicBezTo>
                  <a:cubicBezTo>
                    <a:pt x="278" y="375"/>
                    <a:pt x="278" y="375"/>
                    <a:pt x="278" y="375"/>
                  </a:cubicBezTo>
                  <a:cubicBezTo>
                    <a:pt x="310" y="357"/>
                    <a:pt x="310" y="357"/>
                    <a:pt x="310" y="357"/>
                  </a:cubicBezTo>
                  <a:cubicBezTo>
                    <a:pt x="298" y="309"/>
                    <a:pt x="298" y="309"/>
                    <a:pt x="298" y="309"/>
                  </a:cubicBezTo>
                  <a:cubicBezTo>
                    <a:pt x="312" y="297"/>
                    <a:pt x="323" y="282"/>
                    <a:pt x="332" y="265"/>
                  </a:cubicBezTo>
                  <a:lnTo>
                    <a:pt x="381" y="264"/>
                  </a:lnTo>
                  <a:close/>
                  <a:moveTo>
                    <a:pt x="187" y="302"/>
                  </a:moveTo>
                  <a:cubicBezTo>
                    <a:pt x="127" y="298"/>
                    <a:pt x="83" y="246"/>
                    <a:pt x="88" y="186"/>
                  </a:cubicBezTo>
                  <a:cubicBezTo>
                    <a:pt x="93" y="127"/>
                    <a:pt x="145" y="83"/>
                    <a:pt x="204" y="88"/>
                  </a:cubicBezTo>
                  <a:cubicBezTo>
                    <a:pt x="263" y="93"/>
                    <a:pt x="307" y="145"/>
                    <a:pt x="302" y="204"/>
                  </a:cubicBezTo>
                  <a:cubicBezTo>
                    <a:pt x="298" y="263"/>
                    <a:pt x="246" y="307"/>
                    <a:pt x="187" y="30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4708526" y="2863850"/>
              <a:ext cx="147638" cy="146050"/>
            </a:xfrm>
            <a:custGeom>
              <a:avLst/>
              <a:gdLst>
                <a:gd name="T0" fmla="*/ 60 w 119"/>
                <a:gd name="T1" fmla="*/ 119 h 119"/>
                <a:gd name="T2" fmla="*/ 119 w 119"/>
                <a:gd name="T3" fmla="*/ 60 h 119"/>
                <a:gd name="T4" fmla="*/ 60 w 119"/>
                <a:gd name="T5" fmla="*/ 0 h 119"/>
                <a:gd name="T6" fmla="*/ 0 w 119"/>
                <a:gd name="T7" fmla="*/ 60 h 119"/>
                <a:gd name="T8" fmla="*/ 60 w 119"/>
                <a:gd name="T9" fmla="*/ 119 h 119"/>
                <a:gd name="T10" fmla="*/ 60 w 119"/>
                <a:gd name="T11" fmla="*/ 84 h 119"/>
                <a:gd name="T12" fmla="*/ 35 w 119"/>
                <a:gd name="T13" fmla="*/ 60 h 119"/>
                <a:gd name="T14" fmla="*/ 60 w 119"/>
                <a:gd name="T15" fmla="*/ 35 h 119"/>
                <a:gd name="T16" fmla="*/ 84 w 119"/>
                <a:gd name="T17" fmla="*/ 60 h 119"/>
                <a:gd name="T18" fmla="*/ 60 w 119"/>
                <a:gd name="T19" fmla="*/ 8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19">
                  <a:moveTo>
                    <a:pt x="60" y="119"/>
                  </a:moveTo>
                  <a:cubicBezTo>
                    <a:pt x="92" y="119"/>
                    <a:pt x="119" y="92"/>
                    <a:pt x="119" y="60"/>
                  </a:cubicBezTo>
                  <a:cubicBezTo>
                    <a:pt x="119" y="27"/>
                    <a:pt x="92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92"/>
                    <a:pt x="27" y="119"/>
                    <a:pt x="60" y="119"/>
                  </a:cubicBezTo>
                  <a:close/>
                  <a:moveTo>
                    <a:pt x="60" y="84"/>
                  </a:moveTo>
                  <a:cubicBezTo>
                    <a:pt x="46" y="84"/>
                    <a:pt x="35" y="73"/>
                    <a:pt x="35" y="60"/>
                  </a:cubicBezTo>
                  <a:cubicBezTo>
                    <a:pt x="35" y="46"/>
                    <a:pt x="46" y="35"/>
                    <a:pt x="60" y="35"/>
                  </a:cubicBezTo>
                  <a:cubicBezTo>
                    <a:pt x="73" y="35"/>
                    <a:pt x="84" y="46"/>
                    <a:pt x="84" y="60"/>
                  </a:cubicBezTo>
                  <a:cubicBezTo>
                    <a:pt x="84" y="73"/>
                    <a:pt x="73" y="84"/>
                    <a:pt x="60" y="8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3540126" y="1654175"/>
              <a:ext cx="215900" cy="215900"/>
            </a:xfrm>
            <a:custGeom>
              <a:avLst/>
              <a:gdLst>
                <a:gd name="T0" fmla="*/ 171 w 175"/>
                <a:gd name="T1" fmla="*/ 119 h 175"/>
                <a:gd name="T2" fmla="*/ 175 w 175"/>
                <a:gd name="T3" fmla="*/ 102 h 175"/>
                <a:gd name="T4" fmla="*/ 157 w 175"/>
                <a:gd name="T5" fmla="*/ 91 h 175"/>
                <a:gd name="T6" fmla="*/ 153 w 175"/>
                <a:gd name="T7" fmla="*/ 66 h 175"/>
                <a:gd name="T8" fmla="*/ 169 w 175"/>
                <a:gd name="T9" fmla="*/ 50 h 175"/>
                <a:gd name="T10" fmla="*/ 160 w 175"/>
                <a:gd name="T11" fmla="*/ 36 h 175"/>
                <a:gd name="T12" fmla="*/ 139 w 175"/>
                <a:gd name="T13" fmla="*/ 41 h 175"/>
                <a:gd name="T14" fmla="*/ 119 w 175"/>
                <a:gd name="T15" fmla="*/ 26 h 175"/>
                <a:gd name="T16" fmla="*/ 119 w 175"/>
                <a:gd name="T17" fmla="*/ 4 h 175"/>
                <a:gd name="T18" fmla="*/ 102 w 175"/>
                <a:gd name="T19" fmla="*/ 0 h 175"/>
                <a:gd name="T20" fmla="*/ 91 w 175"/>
                <a:gd name="T21" fmla="*/ 19 h 175"/>
                <a:gd name="T22" fmla="*/ 66 w 175"/>
                <a:gd name="T23" fmla="*/ 22 h 175"/>
                <a:gd name="T24" fmla="*/ 50 w 175"/>
                <a:gd name="T25" fmla="*/ 7 h 175"/>
                <a:gd name="T26" fmla="*/ 36 w 175"/>
                <a:gd name="T27" fmla="*/ 15 h 175"/>
                <a:gd name="T28" fmla="*/ 41 w 175"/>
                <a:gd name="T29" fmla="*/ 36 h 175"/>
                <a:gd name="T30" fmla="*/ 26 w 175"/>
                <a:gd name="T31" fmla="*/ 56 h 175"/>
                <a:gd name="T32" fmla="*/ 4 w 175"/>
                <a:gd name="T33" fmla="*/ 57 h 175"/>
                <a:gd name="T34" fmla="*/ 0 w 175"/>
                <a:gd name="T35" fmla="*/ 73 h 175"/>
                <a:gd name="T36" fmla="*/ 19 w 175"/>
                <a:gd name="T37" fmla="*/ 84 h 175"/>
                <a:gd name="T38" fmla="*/ 22 w 175"/>
                <a:gd name="T39" fmla="*/ 109 h 175"/>
                <a:gd name="T40" fmla="*/ 7 w 175"/>
                <a:gd name="T41" fmla="*/ 125 h 175"/>
                <a:gd name="T42" fmla="*/ 15 w 175"/>
                <a:gd name="T43" fmla="*/ 139 h 175"/>
                <a:gd name="T44" fmla="*/ 36 w 175"/>
                <a:gd name="T45" fmla="*/ 134 h 175"/>
                <a:gd name="T46" fmla="*/ 56 w 175"/>
                <a:gd name="T47" fmla="*/ 149 h 175"/>
                <a:gd name="T48" fmla="*/ 57 w 175"/>
                <a:gd name="T49" fmla="*/ 171 h 175"/>
                <a:gd name="T50" fmla="*/ 73 w 175"/>
                <a:gd name="T51" fmla="*/ 175 h 175"/>
                <a:gd name="T52" fmla="*/ 84 w 175"/>
                <a:gd name="T53" fmla="*/ 156 h 175"/>
                <a:gd name="T54" fmla="*/ 109 w 175"/>
                <a:gd name="T55" fmla="*/ 153 h 175"/>
                <a:gd name="T56" fmla="*/ 125 w 175"/>
                <a:gd name="T57" fmla="*/ 168 h 175"/>
                <a:gd name="T58" fmla="*/ 139 w 175"/>
                <a:gd name="T59" fmla="*/ 160 h 175"/>
                <a:gd name="T60" fmla="*/ 134 w 175"/>
                <a:gd name="T61" fmla="*/ 139 h 175"/>
                <a:gd name="T62" fmla="*/ 149 w 175"/>
                <a:gd name="T63" fmla="*/ 119 h 175"/>
                <a:gd name="T64" fmla="*/ 171 w 175"/>
                <a:gd name="T65" fmla="*/ 119 h 175"/>
                <a:gd name="T66" fmla="*/ 84 w 175"/>
                <a:gd name="T67" fmla="*/ 136 h 175"/>
                <a:gd name="T68" fmla="*/ 39 w 175"/>
                <a:gd name="T69" fmla="*/ 84 h 175"/>
                <a:gd name="T70" fmla="*/ 92 w 175"/>
                <a:gd name="T71" fmla="*/ 39 h 175"/>
                <a:gd name="T72" fmla="*/ 136 w 175"/>
                <a:gd name="T73" fmla="*/ 91 h 175"/>
                <a:gd name="T74" fmla="*/ 84 w 175"/>
                <a:gd name="T75" fmla="*/ 13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5" h="175">
                  <a:moveTo>
                    <a:pt x="171" y="119"/>
                  </a:moveTo>
                  <a:cubicBezTo>
                    <a:pt x="175" y="102"/>
                    <a:pt x="175" y="102"/>
                    <a:pt x="175" y="102"/>
                  </a:cubicBezTo>
                  <a:cubicBezTo>
                    <a:pt x="157" y="91"/>
                    <a:pt x="157" y="91"/>
                    <a:pt x="157" y="91"/>
                  </a:cubicBezTo>
                  <a:cubicBezTo>
                    <a:pt x="157" y="82"/>
                    <a:pt x="156" y="74"/>
                    <a:pt x="153" y="66"/>
                  </a:cubicBezTo>
                  <a:cubicBezTo>
                    <a:pt x="169" y="50"/>
                    <a:pt x="169" y="50"/>
                    <a:pt x="169" y="50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33" y="35"/>
                    <a:pt x="126" y="30"/>
                    <a:pt x="119" y="26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83" y="18"/>
                    <a:pt x="74" y="19"/>
                    <a:pt x="66" y="2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5" y="42"/>
                    <a:pt x="30" y="49"/>
                    <a:pt x="26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8" y="93"/>
                    <a:pt x="20" y="101"/>
                    <a:pt x="22" y="109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42" y="140"/>
                    <a:pt x="49" y="145"/>
                    <a:pt x="56" y="149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73" y="175"/>
                    <a:pt x="73" y="175"/>
                    <a:pt x="73" y="175"/>
                  </a:cubicBezTo>
                  <a:cubicBezTo>
                    <a:pt x="84" y="156"/>
                    <a:pt x="84" y="156"/>
                    <a:pt x="84" y="156"/>
                  </a:cubicBezTo>
                  <a:cubicBezTo>
                    <a:pt x="93" y="157"/>
                    <a:pt x="101" y="156"/>
                    <a:pt x="109" y="153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39" y="160"/>
                    <a:pt x="139" y="160"/>
                    <a:pt x="139" y="160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40" y="133"/>
                    <a:pt x="145" y="126"/>
                    <a:pt x="149" y="119"/>
                  </a:cubicBezTo>
                  <a:lnTo>
                    <a:pt x="171" y="119"/>
                  </a:lnTo>
                  <a:close/>
                  <a:moveTo>
                    <a:pt x="84" y="136"/>
                  </a:moveTo>
                  <a:cubicBezTo>
                    <a:pt x="57" y="134"/>
                    <a:pt x="37" y="110"/>
                    <a:pt x="39" y="84"/>
                  </a:cubicBezTo>
                  <a:cubicBezTo>
                    <a:pt x="42" y="57"/>
                    <a:pt x="65" y="37"/>
                    <a:pt x="92" y="39"/>
                  </a:cubicBezTo>
                  <a:cubicBezTo>
                    <a:pt x="118" y="42"/>
                    <a:pt x="138" y="65"/>
                    <a:pt x="136" y="91"/>
                  </a:cubicBezTo>
                  <a:cubicBezTo>
                    <a:pt x="134" y="118"/>
                    <a:pt x="110" y="138"/>
                    <a:pt x="84" y="13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3616326" y="1728788"/>
              <a:ext cx="65088" cy="65088"/>
            </a:xfrm>
            <a:custGeom>
              <a:avLst/>
              <a:gdLst>
                <a:gd name="T0" fmla="*/ 27 w 53"/>
                <a:gd name="T1" fmla="*/ 53 h 53"/>
                <a:gd name="T2" fmla="*/ 53 w 53"/>
                <a:gd name="T3" fmla="*/ 26 h 53"/>
                <a:gd name="T4" fmla="*/ 27 w 53"/>
                <a:gd name="T5" fmla="*/ 0 h 53"/>
                <a:gd name="T6" fmla="*/ 0 w 53"/>
                <a:gd name="T7" fmla="*/ 26 h 53"/>
                <a:gd name="T8" fmla="*/ 27 w 53"/>
                <a:gd name="T9" fmla="*/ 53 h 53"/>
                <a:gd name="T10" fmla="*/ 27 w 53"/>
                <a:gd name="T11" fmla="*/ 37 h 53"/>
                <a:gd name="T12" fmla="*/ 16 w 53"/>
                <a:gd name="T13" fmla="*/ 26 h 53"/>
                <a:gd name="T14" fmla="*/ 27 w 53"/>
                <a:gd name="T15" fmla="*/ 15 h 53"/>
                <a:gd name="T16" fmla="*/ 38 w 53"/>
                <a:gd name="T17" fmla="*/ 26 h 53"/>
                <a:gd name="T18" fmla="*/ 27 w 53"/>
                <a:gd name="T19" fmla="*/ 3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3">
                  <a:moveTo>
                    <a:pt x="27" y="53"/>
                  </a:move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7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lose/>
                  <a:moveTo>
                    <a:pt x="27" y="37"/>
                  </a:moveTo>
                  <a:cubicBezTo>
                    <a:pt x="21" y="37"/>
                    <a:pt x="16" y="32"/>
                    <a:pt x="16" y="26"/>
                  </a:cubicBezTo>
                  <a:cubicBezTo>
                    <a:pt x="16" y="20"/>
                    <a:pt x="21" y="15"/>
                    <a:pt x="27" y="15"/>
                  </a:cubicBezTo>
                  <a:cubicBezTo>
                    <a:pt x="33" y="15"/>
                    <a:pt x="38" y="20"/>
                    <a:pt x="38" y="26"/>
                  </a:cubicBezTo>
                  <a:cubicBezTo>
                    <a:pt x="38" y="32"/>
                    <a:pt x="33" y="37"/>
                    <a:pt x="27" y="3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2894013" y="2587625"/>
              <a:ext cx="215900" cy="215900"/>
            </a:xfrm>
            <a:custGeom>
              <a:avLst/>
              <a:gdLst>
                <a:gd name="T0" fmla="*/ 171 w 176"/>
                <a:gd name="T1" fmla="*/ 119 h 175"/>
                <a:gd name="T2" fmla="*/ 176 w 176"/>
                <a:gd name="T3" fmla="*/ 102 h 175"/>
                <a:gd name="T4" fmla="*/ 157 w 176"/>
                <a:gd name="T5" fmla="*/ 91 h 175"/>
                <a:gd name="T6" fmla="*/ 154 w 176"/>
                <a:gd name="T7" fmla="*/ 66 h 175"/>
                <a:gd name="T8" fmla="*/ 169 w 176"/>
                <a:gd name="T9" fmla="*/ 50 h 175"/>
                <a:gd name="T10" fmla="*/ 161 w 176"/>
                <a:gd name="T11" fmla="*/ 36 h 175"/>
                <a:gd name="T12" fmla="*/ 139 w 176"/>
                <a:gd name="T13" fmla="*/ 41 h 175"/>
                <a:gd name="T14" fmla="*/ 119 w 176"/>
                <a:gd name="T15" fmla="*/ 26 h 175"/>
                <a:gd name="T16" fmla="*/ 119 w 176"/>
                <a:gd name="T17" fmla="*/ 4 h 175"/>
                <a:gd name="T18" fmla="*/ 103 w 176"/>
                <a:gd name="T19" fmla="*/ 0 h 175"/>
                <a:gd name="T20" fmla="*/ 92 w 176"/>
                <a:gd name="T21" fmla="*/ 19 h 175"/>
                <a:gd name="T22" fmla="*/ 67 w 176"/>
                <a:gd name="T23" fmla="*/ 22 h 175"/>
                <a:gd name="T24" fmla="*/ 51 w 176"/>
                <a:gd name="T25" fmla="*/ 7 h 175"/>
                <a:gd name="T26" fmla="*/ 36 w 176"/>
                <a:gd name="T27" fmla="*/ 15 h 175"/>
                <a:gd name="T28" fmla="*/ 42 w 176"/>
                <a:gd name="T29" fmla="*/ 36 h 175"/>
                <a:gd name="T30" fmla="*/ 27 w 176"/>
                <a:gd name="T31" fmla="*/ 56 h 175"/>
                <a:gd name="T32" fmla="*/ 4 w 176"/>
                <a:gd name="T33" fmla="*/ 57 h 175"/>
                <a:gd name="T34" fmla="*/ 0 w 176"/>
                <a:gd name="T35" fmla="*/ 73 h 175"/>
                <a:gd name="T36" fmla="*/ 19 w 176"/>
                <a:gd name="T37" fmla="*/ 84 h 175"/>
                <a:gd name="T38" fmla="*/ 22 w 176"/>
                <a:gd name="T39" fmla="*/ 109 h 175"/>
                <a:gd name="T40" fmla="*/ 7 w 176"/>
                <a:gd name="T41" fmla="*/ 125 h 175"/>
                <a:gd name="T42" fmla="*/ 15 w 176"/>
                <a:gd name="T43" fmla="*/ 139 h 175"/>
                <a:gd name="T44" fmla="*/ 37 w 176"/>
                <a:gd name="T45" fmla="*/ 134 h 175"/>
                <a:gd name="T46" fmla="*/ 57 w 176"/>
                <a:gd name="T47" fmla="*/ 149 h 175"/>
                <a:gd name="T48" fmla="*/ 57 w 176"/>
                <a:gd name="T49" fmla="*/ 171 h 175"/>
                <a:gd name="T50" fmla="*/ 73 w 176"/>
                <a:gd name="T51" fmla="*/ 175 h 175"/>
                <a:gd name="T52" fmla="*/ 84 w 176"/>
                <a:gd name="T53" fmla="*/ 156 h 175"/>
                <a:gd name="T54" fmla="*/ 109 w 176"/>
                <a:gd name="T55" fmla="*/ 153 h 175"/>
                <a:gd name="T56" fmla="*/ 125 w 176"/>
                <a:gd name="T57" fmla="*/ 168 h 175"/>
                <a:gd name="T58" fmla="*/ 140 w 176"/>
                <a:gd name="T59" fmla="*/ 160 h 175"/>
                <a:gd name="T60" fmla="*/ 134 w 176"/>
                <a:gd name="T61" fmla="*/ 139 h 175"/>
                <a:gd name="T62" fmla="*/ 149 w 176"/>
                <a:gd name="T63" fmla="*/ 119 h 175"/>
                <a:gd name="T64" fmla="*/ 171 w 176"/>
                <a:gd name="T65" fmla="*/ 119 h 175"/>
                <a:gd name="T66" fmla="*/ 84 w 176"/>
                <a:gd name="T67" fmla="*/ 136 h 175"/>
                <a:gd name="T68" fmla="*/ 40 w 176"/>
                <a:gd name="T69" fmla="*/ 84 h 175"/>
                <a:gd name="T70" fmla="*/ 92 w 176"/>
                <a:gd name="T71" fmla="*/ 39 h 175"/>
                <a:gd name="T72" fmla="*/ 136 w 176"/>
                <a:gd name="T73" fmla="*/ 91 h 175"/>
                <a:gd name="T74" fmla="*/ 84 w 176"/>
                <a:gd name="T75" fmla="*/ 13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6" h="175">
                  <a:moveTo>
                    <a:pt x="171" y="119"/>
                  </a:moveTo>
                  <a:cubicBezTo>
                    <a:pt x="176" y="102"/>
                    <a:pt x="176" y="102"/>
                    <a:pt x="176" y="102"/>
                  </a:cubicBezTo>
                  <a:cubicBezTo>
                    <a:pt x="157" y="91"/>
                    <a:pt x="157" y="91"/>
                    <a:pt x="157" y="91"/>
                  </a:cubicBezTo>
                  <a:cubicBezTo>
                    <a:pt x="157" y="82"/>
                    <a:pt x="156" y="74"/>
                    <a:pt x="154" y="66"/>
                  </a:cubicBezTo>
                  <a:cubicBezTo>
                    <a:pt x="169" y="50"/>
                    <a:pt x="169" y="50"/>
                    <a:pt x="169" y="50"/>
                  </a:cubicBezTo>
                  <a:cubicBezTo>
                    <a:pt x="161" y="36"/>
                    <a:pt x="161" y="36"/>
                    <a:pt x="161" y="36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34" y="35"/>
                    <a:pt x="127" y="30"/>
                    <a:pt x="119" y="26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83" y="18"/>
                    <a:pt x="74" y="19"/>
                    <a:pt x="67" y="22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6" y="42"/>
                    <a:pt x="30" y="49"/>
                    <a:pt x="27" y="56"/>
                  </a:cubicBezTo>
                  <a:cubicBezTo>
                    <a:pt x="4" y="57"/>
                    <a:pt x="4" y="57"/>
                    <a:pt x="4" y="5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9" y="84"/>
                    <a:pt x="19" y="84"/>
                    <a:pt x="19" y="84"/>
                  </a:cubicBezTo>
                  <a:cubicBezTo>
                    <a:pt x="19" y="93"/>
                    <a:pt x="20" y="101"/>
                    <a:pt x="22" y="109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15" y="139"/>
                    <a:pt x="15" y="139"/>
                    <a:pt x="15" y="139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42" y="140"/>
                    <a:pt x="49" y="145"/>
                    <a:pt x="57" y="149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73" y="175"/>
                    <a:pt x="73" y="175"/>
                    <a:pt x="73" y="175"/>
                  </a:cubicBezTo>
                  <a:cubicBezTo>
                    <a:pt x="84" y="156"/>
                    <a:pt x="84" y="156"/>
                    <a:pt x="84" y="156"/>
                  </a:cubicBezTo>
                  <a:cubicBezTo>
                    <a:pt x="93" y="157"/>
                    <a:pt x="101" y="156"/>
                    <a:pt x="109" y="153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40" y="160"/>
                    <a:pt x="140" y="160"/>
                    <a:pt x="140" y="160"/>
                  </a:cubicBezTo>
                  <a:cubicBezTo>
                    <a:pt x="134" y="139"/>
                    <a:pt x="134" y="139"/>
                    <a:pt x="134" y="139"/>
                  </a:cubicBezTo>
                  <a:cubicBezTo>
                    <a:pt x="140" y="133"/>
                    <a:pt x="146" y="126"/>
                    <a:pt x="149" y="119"/>
                  </a:cubicBezTo>
                  <a:lnTo>
                    <a:pt x="171" y="119"/>
                  </a:lnTo>
                  <a:close/>
                  <a:moveTo>
                    <a:pt x="84" y="136"/>
                  </a:moveTo>
                  <a:cubicBezTo>
                    <a:pt x="58" y="134"/>
                    <a:pt x="38" y="110"/>
                    <a:pt x="40" y="84"/>
                  </a:cubicBezTo>
                  <a:cubicBezTo>
                    <a:pt x="42" y="57"/>
                    <a:pt x="65" y="37"/>
                    <a:pt x="92" y="39"/>
                  </a:cubicBezTo>
                  <a:cubicBezTo>
                    <a:pt x="119" y="42"/>
                    <a:pt x="138" y="65"/>
                    <a:pt x="136" y="91"/>
                  </a:cubicBezTo>
                  <a:cubicBezTo>
                    <a:pt x="134" y="118"/>
                    <a:pt x="111" y="138"/>
                    <a:pt x="84" y="136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2970213" y="2663825"/>
              <a:ext cx="65088" cy="65088"/>
            </a:xfrm>
            <a:custGeom>
              <a:avLst/>
              <a:gdLst>
                <a:gd name="T0" fmla="*/ 26 w 53"/>
                <a:gd name="T1" fmla="*/ 53 h 53"/>
                <a:gd name="T2" fmla="*/ 53 w 53"/>
                <a:gd name="T3" fmla="*/ 26 h 53"/>
                <a:gd name="T4" fmla="*/ 26 w 53"/>
                <a:gd name="T5" fmla="*/ 0 h 53"/>
                <a:gd name="T6" fmla="*/ 0 w 53"/>
                <a:gd name="T7" fmla="*/ 26 h 53"/>
                <a:gd name="T8" fmla="*/ 26 w 53"/>
                <a:gd name="T9" fmla="*/ 53 h 53"/>
                <a:gd name="T10" fmla="*/ 26 w 53"/>
                <a:gd name="T11" fmla="*/ 37 h 53"/>
                <a:gd name="T12" fmla="*/ 15 w 53"/>
                <a:gd name="T13" fmla="*/ 26 h 53"/>
                <a:gd name="T14" fmla="*/ 26 w 53"/>
                <a:gd name="T15" fmla="*/ 15 h 53"/>
                <a:gd name="T16" fmla="*/ 37 w 53"/>
                <a:gd name="T17" fmla="*/ 26 h 53"/>
                <a:gd name="T18" fmla="*/ 26 w 53"/>
                <a:gd name="T19" fmla="*/ 3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3">
                  <a:moveTo>
                    <a:pt x="26" y="53"/>
                  </a:move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6" y="53"/>
                  </a:cubicBezTo>
                  <a:close/>
                  <a:moveTo>
                    <a:pt x="26" y="37"/>
                  </a:moveTo>
                  <a:cubicBezTo>
                    <a:pt x="20" y="37"/>
                    <a:pt x="15" y="32"/>
                    <a:pt x="15" y="26"/>
                  </a:cubicBezTo>
                  <a:cubicBezTo>
                    <a:pt x="15" y="20"/>
                    <a:pt x="20" y="15"/>
                    <a:pt x="26" y="15"/>
                  </a:cubicBezTo>
                  <a:cubicBezTo>
                    <a:pt x="32" y="15"/>
                    <a:pt x="37" y="20"/>
                    <a:pt x="37" y="26"/>
                  </a:cubicBezTo>
                  <a:cubicBezTo>
                    <a:pt x="37" y="32"/>
                    <a:pt x="32" y="37"/>
                    <a:pt x="26" y="37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2" name="Line 38"/>
            <p:cNvSpPr>
              <a:spLocks noChangeShapeType="1"/>
            </p:cNvSpPr>
            <p:nvPr/>
          </p:nvSpPr>
          <p:spPr bwMode="auto">
            <a:xfrm>
              <a:off x="4027488" y="3722688"/>
              <a:ext cx="0" cy="1104900"/>
            </a:xfrm>
            <a:prstGeom prst="line">
              <a:avLst/>
            </a:prstGeom>
            <a:noFill/>
            <a:ln w="841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624138" y="4121150"/>
              <a:ext cx="1404938" cy="1404938"/>
            </a:xfrm>
            <a:prstGeom prst="ellipse">
              <a:avLst/>
            </a:prstGeom>
            <a:noFill/>
            <a:ln w="841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497138" y="4184650"/>
              <a:ext cx="1404938" cy="1404938"/>
            </a:xfrm>
            <a:prstGeom prst="ellipse">
              <a:avLst/>
            </a:prstGeom>
            <a:noFill/>
            <a:ln w="841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5" name="Line 41"/>
            <p:cNvSpPr>
              <a:spLocks noChangeShapeType="1"/>
            </p:cNvSpPr>
            <p:nvPr/>
          </p:nvSpPr>
          <p:spPr bwMode="auto">
            <a:xfrm flipH="1">
              <a:off x="2130426" y="5589588"/>
              <a:ext cx="1066800" cy="0"/>
            </a:xfrm>
            <a:prstGeom prst="line">
              <a:avLst/>
            </a:prstGeom>
            <a:noFill/>
            <a:ln w="841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1954213" y="5291138"/>
              <a:ext cx="458788" cy="592138"/>
            </a:xfrm>
            <a:custGeom>
              <a:avLst/>
              <a:gdLst>
                <a:gd name="T0" fmla="*/ 372 w 372"/>
                <a:gd name="T1" fmla="*/ 241 h 481"/>
                <a:gd name="T2" fmla="*/ 132 w 372"/>
                <a:gd name="T3" fmla="*/ 481 h 481"/>
                <a:gd name="T4" fmla="*/ 132 w 372"/>
                <a:gd name="T5" fmla="*/ 0 h 481"/>
                <a:gd name="T6" fmla="*/ 372 w 372"/>
                <a:gd name="T7" fmla="*/ 24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2" h="481">
                  <a:moveTo>
                    <a:pt x="372" y="241"/>
                  </a:moveTo>
                  <a:cubicBezTo>
                    <a:pt x="372" y="373"/>
                    <a:pt x="264" y="481"/>
                    <a:pt x="132" y="481"/>
                  </a:cubicBezTo>
                  <a:cubicBezTo>
                    <a:pt x="0" y="481"/>
                    <a:pt x="0" y="0"/>
                    <a:pt x="132" y="0"/>
                  </a:cubicBezTo>
                  <a:cubicBezTo>
                    <a:pt x="264" y="0"/>
                    <a:pt x="372" y="108"/>
                    <a:pt x="372" y="241"/>
                  </a:cubicBezTo>
                  <a:close/>
                </a:path>
              </a:pathLst>
            </a:custGeom>
            <a:solidFill>
              <a:srgbClr val="2AC5F4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751013" y="5418138"/>
              <a:ext cx="449263" cy="79375"/>
            </a:xfrm>
            <a:custGeom>
              <a:avLst/>
              <a:gdLst>
                <a:gd name="T0" fmla="*/ 364 w 364"/>
                <a:gd name="T1" fmla="*/ 32 h 64"/>
                <a:gd name="T2" fmla="*/ 332 w 364"/>
                <a:gd name="T3" fmla="*/ 0 h 64"/>
                <a:gd name="T4" fmla="*/ 32 w 364"/>
                <a:gd name="T5" fmla="*/ 0 h 64"/>
                <a:gd name="T6" fmla="*/ 0 w 364"/>
                <a:gd name="T7" fmla="*/ 32 h 64"/>
                <a:gd name="T8" fmla="*/ 0 w 364"/>
                <a:gd name="T9" fmla="*/ 32 h 64"/>
                <a:gd name="T10" fmla="*/ 32 w 364"/>
                <a:gd name="T11" fmla="*/ 64 h 64"/>
                <a:gd name="T12" fmla="*/ 332 w 364"/>
                <a:gd name="T13" fmla="*/ 64 h 64"/>
                <a:gd name="T14" fmla="*/ 364 w 364"/>
                <a:gd name="T1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64">
                  <a:moveTo>
                    <a:pt x="364" y="32"/>
                  </a:moveTo>
                  <a:cubicBezTo>
                    <a:pt x="364" y="14"/>
                    <a:pt x="350" y="0"/>
                    <a:pt x="3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332" y="64"/>
                    <a:pt x="332" y="64"/>
                    <a:pt x="332" y="64"/>
                  </a:cubicBezTo>
                  <a:cubicBezTo>
                    <a:pt x="350" y="64"/>
                    <a:pt x="364" y="50"/>
                    <a:pt x="364" y="32"/>
                  </a:cubicBezTo>
                  <a:close/>
                </a:path>
              </a:pathLst>
            </a:custGeom>
            <a:solidFill>
              <a:srgbClr val="2AC5F4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1751013" y="5670550"/>
              <a:ext cx="449263" cy="79375"/>
            </a:xfrm>
            <a:custGeom>
              <a:avLst/>
              <a:gdLst>
                <a:gd name="T0" fmla="*/ 364 w 364"/>
                <a:gd name="T1" fmla="*/ 32 h 64"/>
                <a:gd name="T2" fmla="*/ 332 w 364"/>
                <a:gd name="T3" fmla="*/ 0 h 64"/>
                <a:gd name="T4" fmla="*/ 32 w 364"/>
                <a:gd name="T5" fmla="*/ 0 h 64"/>
                <a:gd name="T6" fmla="*/ 0 w 364"/>
                <a:gd name="T7" fmla="*/ 32 h 64"/>
                <a:gd name="T8" fmla="*/ 0 w 364"/>
                <a:gd name="T9" fmla="*/ 32 h 64"/>
                <a:gd name="T10" fmla="*/ 32 w 364"/>
                <a:gd name="T11" fmla="*/ 64 h 64"/>
                <a:gd name="T12" fmla="*/ 332 w 364"/>
                <a:gd name="T13" fmla="*/ 64 h 64"/>
                <a:gd name="T14" fmla="*/ 364 w 364"/>
                <a:gd name="T15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64">
                  <a:moveTo>
                    <a:pt x="364" y="32"/>
                  </a:moveTo>
                  <a:cubicBezTo>
                    <a:pt x="364" y="14"/>
                    <a:pt x="350" y="0"/>
                    <a:pt x="3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332" y="64"/>
                    <a:pt x="332" y="64"/>
                    <a:pt x="332" y="64"/>
                  </a:cubicBezTo>
                  <a:cubicBezTo>
                    <a:pt x="350" y="64"/>
                    <a:pt x="364" y="50"/>
                    <a:pt x="364" y="32"/>
                  </a:cubicBezTo>
                  <a:close/>
                </a:path>
              </a:pathLst>
            </a:custGeom>
            <a:solidFill>
              <a:srgbClr val="2AC5F4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59" name="Line 45"/>
            <p:cNvSpPr>
              <a:spLocks noChangeShapeType="1"/>
            </p:cNvSpPr>
            <p:nvPr/>
          </p:nvSpPr>
          <p:spPr bwMode="auto">
            <a:xfrm flipV="1">
              <a:off x="2378076" y="3638550"/>
              <a:ext cx="238125" cy="212725"/>
            </a:xfrm>
            <a:prstGeom prst="line">
              <a:avLst/>
            </a:prstGeom>
            <a:noFill/>
            <a:ln w="841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0" name="Line 46"/>
            <p:cNvSpPr>
              <a:spLocks noChangeShapeType="1"/>
            </p:cNvSpPr>
            <p:nvPr/>
          </p:nvSpPr>
          <p:spPr bwMode="auto">
            <a:xfrm flipV="1">
              <a:off x="2047876" y="3160713"/>
              <a:ext cx="385763" cy="85725"/>
            </a:xfrm>
            <a:prstGeom prst="line">
              <a:avLst/>
            </a:prstGeom>
            <a:noFill/>
            <a:ln w="10953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1" name="Line 47"/>
            <p:cNvSpPr>
              <a:spLocks noChangeShapeType="1"/>
            </p:cNvSpPr>
            <p:nvPr/>
          </p:nvSpPr>
          <p:spPr bwMode="auto">
            <a:xfrm>
              <a:off x="1981201" y="2419350"/>
              <a:ext cx="449263" cy="139700"/>
            </a:xfrm>
            <a:prstGeom prst="line">
              <a:avLst/>
            </a:prstGeom>
            <a:noFill/>
            <a:ln w="131763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2" name="Line 48"/>
            <p:cNvSpPr>
              <a:spLocks noChangeShapeType="1"/>
            </p:cNvSpPr>
            <p:nvPr/>
          </p:nvSpPr>
          <p:spPr bwMode="auto">
            <a:xfrm>
              <a:off x="2216151" y="1765300"/>
              <a:ext cx="428625" cy="319088"/>
            </a:xfrm>
            <a:prstGeom prst="line">
              <a:avLst/>
            </a:prstGeom>
            <a:noFill/>
            <a:ln w="1524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6179776" y="6550984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hlinkClick r:id="rId3" action="ppaction://hlinksldjump"/>
          </p:cNvPr>
          <p:cNvSpPr txBox="1"/>
          <p:nvPr/>
        </p:nvSpPr>
        <p:spPr>
          <a:xfrm>
            <a:off x="6542967" y="6551179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7Speaking</a:t>
            </a:r>
          </a:p>
        </p:txBody>
      </p:sp>
    </p:spTree>
    <p:extLst>
      <p:ext uri="{BB962C8B-B14F-4D97-AF65-F5344CB8AC3E}">
        <p14:creationId xmlns:p14="http://schemas.microsoft.com/office/powerpoint/2010/main" val="111978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r="5141"/>
          <a:stretch>
            <a:fillRect/>
          </a:stretch>
        </p:blipFill>
        <p:spPr>
          <a:xfrm>
            <a:off x="8842159" y="0"/>
            <a:ext cx="3349841" cy="6199094"/>
          </a:xfrm>
          <a:prstGeom prst="rect">
            <a:avLst/>
          </a:prstGeom>
        </p:spPr>
      </p:pic>
      <p:sp>
        <p:nvSpPr>
          <p:cNvPr id="186" name="Rectangle 185"/>
          <p:cNvSpPr/>
          <p:nvPr/>
        </p:nvSpPr>
        <p:spPr>
          <a:xfrm>
            <a:off x="8845550" y="0"/>
            <a:ext cx="3346450" cy="6199094"/>
          </a:xfrm>
          <a:prstGeom prst="rect">
            <a:avLst/>
          </a:prstGeom>
          <a:solidFill>
            <a:schemeClr val="tx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500063" y="639100"/>
            <a:ext cx="65293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Metody Szkoleniowe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7Speaking</a:t>
            </a:r>
          </a:p>
        </p:txBody>
      </p:sp>
      <p:sp>
        <p:nvSpPr>
          <p:cNvPr id="120" name="ZoneTexte 4"/>
          <p:cNvSpPr txBox="1"/>
          <p:nvPr/>
        </p:nvSpPr>
        <p:spPr>
          <a:xfrm>
            <a:off x="8822261" y="6212417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Helvetica Neue" panose="02000503000000020004" pitchFamily="2"/>
              </a:rPr>
              <a:t>* </a:t>
            </a:r>
            <a:r>
              <a:rPr lang="fr-FR" sz="1200" dirty="0" smtClean="0">
                <a:latin typeface="Helvetica Neue" panose="02000503000000020004" pitchFamily="2"/>
              </a:rPr>
              <a:t>Badanie naukowe </a:t>
            </a:r>
            <a:r>
              <a:rPr lang="fr-FR" sz="1200" dirty="0">
                <a:latin typeface="Helvetica Neue" panose="02000503000000020004" pitchFamily="2"/>
              </a:rPr>
              <a:t>Charles </a:t>
            </a:r>
            <a:r>
              <a:rPr lang="fr-FR" sz="1200" dirty="0" smtClean="0">
                <a:latin typeface="Helvetica Neue" panose="02000503000000020004" pitchFamily="2"/>
              </a:rPr>
              <a:t>Jennings dotyczace metod nauczania</a:t>
            </a:r>
            <a:endParaRPr lang="fr-FR" sz="1200" dirty="0">
              <a:latin typeface="Helvetica Neue" panose="02000503000000020004" pitchFamily="2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1304272" y="3255177"/>
            <a:ext cx="33709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Zindywidualizowany</a:t>
            </a:r>
            <a:r>
              <a:rPr lang="en-US" dirty="0"/>
              <a:t>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Program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2485" y="2157209"/>
            <a:ext cx="2650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70/20/10*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8514" y="2129587"/>
            <a:ext cx="2824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Atrakcyjny Rozmiar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8332" y="3319338"/>
            <a:ext cx="2917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Wirtualna Imersja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3409" y="4568812"/>
            <a:ext cx="2918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Wewnętrzna motywacja</a:t>
            </a:r>
          </a:p>
        </p:txBody>
      </p:sp>
      <p:sp>
        <p:nvSpPr>
          <p:cNvPr id="6" name="Rectangle 5"/>
          <p:cNvSpPr/>
          <p:nvPr/>
        </p:nvSpPr>
        <p:spPr>
          <a:xfrm>
            <a:off x="5405999" y="4549012"/>
            <a:ext cx="23981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Wymiar Społeczny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98537" y="1983634"/>
            <a:ext cx="736877" cy="711657"/>
          </a:xfrm>
          <a:prstGeom prst="roundRect">
            <a:avLst/>
          </a:prstGeom>
          <a:solidFill>
            <a:srgbClr val="2AC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661754" y="1979574"/>
            <a:ext cx="736877" cy="711657"/>
          </a:xfrm>
          <a:prstGeom prst="roundRect">
            <a:avLst/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671519" y="3181053"/>
            <a:ext cx="683391" cy="71165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98537" y="3224980"/>
            <a:ext cx="736877" cy="711657"/>
          </a:xfrm>
          <a:prstGeom prst="round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98536" y="4405092"/>
            <a:ext cx="736877" cy="711657"/>
          </a:xfrm>
          <a:prstGeom prst="roundRect">
            <a:avLst/>
          </a:prstGeom>
          <a:solidFill>
            <a:srgbClr val="ED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675174" y="4405092"/>
            <a:ext cx="736877" cy="71165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0078" y="5759604"/>
            <a:ext cx="2398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Grywalizacja</a:t>
            </a:r>
          </a:p>
          <a:p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42"/>
          <p:cNvSpPr/>
          <p:nvPr/>
        </p:nvSpPr>
        <p:spPr>
          <a:xfrm>
            <a:off x="504588" y="5615684"/>
            <a:ext cx="736877" cy="711657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79776" y="6550984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hlinkClick r:id="rId4" action="ppaction://hlinksldjump"/>
          </p:cNvPr>
          <p:cNvSpPr txBox="1"/>
          <p:nvPr/>
        </p:nvSpPr>
        <p:spPr>
          <a:xfrm>
            <a:off x="6542967" y="6551179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7Speaking</a:t>
            </a:r>
          </a:p>
        </p:txBody>
      </p:sp>
    </p:spTree>
    <p:extLst>
      <p:ext uri="{BB962C8B-B14F-4D97-AF65-F5344CB8AC3E}">
        <p14:creationId xmlns:p14="http://schemas.microsoft.com/office/powerpoint/2010/main" val="66772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79776" y="6550984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Frederik is learning Business English with 7Spea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9441" y="1913552"/>
            <a:ext cx="6385594" cy="3591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63" y="639100"/>
            <a:ext cx="65293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Metody Szkoleniowe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7Speaking</a:t>
            </a:r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6542967" y="6551179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7Speaking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179776" y="6550984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3" y="639100"/>
            <a:ext cx="1053525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3 zakładki dot.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wyjątkowego zanurzenia językowego</a:t>
            </a:r>
          </a:p>
        </p:txBody>
      </p:sp>
      <p:sp>
        <p:nvSpPr>
          <p:cNvPr id="12" name="ZoneTexte 7"/>
          <p:cNvSpPr txBox="1"/>
          <p:nvPr/>
        </p:nvSpPr>
        <p:spPr>
          <a:xfrm>
            <a:off x="4923185" y="5793791"/>
            <a:ext cx="486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25000"/>
                  </a:schemeClr>
                </a:solidFill>
                <a:latin typeface="HelveticaNeueLT Std Lt" pitchFamily="34" charset="0"/>
              </a:rPr>
              <a:t>Ucz się gdzie chcesz i kiedy chcesz</a:t>
            </a:r>
            <a:endParaRPr lang="fr-FR" dirty="0">
              <a:solidFill>
                <a:schemeClr val="bg1">
                  <a:lumMod val="25000"/>
                </a:schemeClr>
              </a:solidFill>
              <a:latin typeface="HelveticaNeueLT Std Lt" pitchFamily="34" charset="0"/>
            </a:endParaRPr>
          </a:p>
        </p:txBody>
      </p:sp>
      <p:pic>
        <p:nvPicPr>
          <p:cNvPr id="13" name="Picture 4" descr="C:\Users\a.foisile\Pictures\SITE INTERNET\Non finalisées\Responsiv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990" y="5622676"/>
            <a:ext cx="1240195" cy="71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341198"/>
              </p:ext>
            </p:extLst>
          </p:nvPr>
        </p:nvGraphicFramePr>
        <p:xfrm>
          <a:off x="153390" y="1512551"/>
          <a:ext cx="5985679" cy="429558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{7E9639D4-E3E2-4D34-9284-5A2195B3D0D7}</a:tableStyleId>
              </a:tblPr>
              <a:tblGrid>
                <a:gridCol w="2170660"/>
                <a:gridCol w="2025759"/>
                <a:gridCol w="1789260"/>
              </a:tblGrid>
              <a:tr h="6356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none" kern="12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MY7SPEAKING</a:t>
                      </a:r>
                      <a:endParaRPr lang="en-US" sz="1800" b="1" u="none" kern="1200" baseline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BBB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</a:t>
                      </a:r>
                      <a:endParaRPr lang="fr-FR" sz="1600" b="1" kern="1200" noProof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NeueLT Std Lt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7F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NEWSFEED</a:t>
                      </a:r>
                      <a:endParaRPr lang="fr-FR" sz="1600" b="1" kern="1200" noProof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NeueLT Std Lt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32"/>
                    </a:solidFill>
                  </a:tcPr>
                </a:tc>
              </a:tr>
              <a:tr h="688782"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SzPct val="50000"/>
                        <a:buFontTx/>
                        <a:buBlip>
                          <a:blip r:embed="rId3"/>
                        </a:buBlip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Wiadomości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SzPct val="50000"/>
                        <a:buFontTx/>
                        <a:buBlip>
                          <a:blip r:embed="rId3"/>
                        </a:buBlip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Kontakt z innymi kursantami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4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50000"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 społeczności prowadzonych </a:t>
                      </a:r>
                      <a:r>
                        <a:rPr lang="en-US" sz="1200" u="none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przez</a:t>
                      </a: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ekspertów </a:t>
                      </a:r>
                      <a:endParaRPr lang="fr-FR" sz="1200" u="none" kern="1200" baseline="0" noProof="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32">
                        <a:alpha val="43000"/>
                      </a:srgbClr>
                    </a:solidFill>
                  </a:tcPr>
                </a:tc>
              </a:tr>
              <a:tr h="558554"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SzPct val="50000"/>
                        <a:buFontTx/>
                        <a:buBlip>
                          <a:blip r:embed="rId3"/>
                        </a:buBlip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Umiejętności zawodowe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SzPct val="50000"/>
                        <a:buFontTx/>
                        <a:buBlip>
                          <a:blip r:embed="rId3"/>
                        </a:buBlip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Chat z nauczycielem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43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50000"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Wymiana, </a:t>
                      </a:r>
                      <a:r>
                        <a:rPr lang="en-US" sz="1200" u="none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dzielenie</a:t>
                      </a: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się informacji od międzynarodowych specjalistów</a:t>
                      </a:r>
                      <a:endParaRPr lang="fr-FR" sz="1000" noProof="0" dirty="0" smtClean="0">
                        <a:solidFill>
                          <a:schemeClr val="bg1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32">
                        <a:alpha val="43000"/>
                      </a:srgbClr>
                    </a:solidFill>
                  </a:tcPr>
                </a:tc>
              </a:tr>
              <a:tr h="558554"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SzPct val="50000"/>
                        <a:buFontTx/>
                        <a:buBlip>
                          <a:blip r:embed="rId3"/>
                        </a:buBlip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Umiejętności biznesowe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SzPct val="50000"/>
                        <a:buFontTx/>
                        <a:buBlip>
                          <a:blip r:embed="rId3"/>
                        </a:buBlip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Telekonferencja ze wsparciem lektora</a:t>
                      </a:r>
                      <a:endParaRPr lang="fr-FR" sz="1000" noProof="0" dirty="0">
                        <a:solidFill>
                          <a:schemeClr val="bg1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43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50000"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endParaRPr lang="fr-FR" sz="1200" noProof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C532">
                        <a:alpha val="43000"/>
                      </a:srgbClr>
                    </a:solidFill>
                  </a:tcPr>
                </a:tc>
              </a:tr>
              <a:tr h="688782"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SzPct val="50000"/>
                        <a:buFontTx/>
                        <a:buBlip>
                          <a:blip r:embed="rId3"/>
                        </a:buBlip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Słownictwo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50000"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Sesje jeden na jeden z certyfikowanym lektorem</a:t>
                      </a:r>
                      <a:endParaRPr lang="fr-FR" sz="1000" noProof="0" dirty="0" smtClean="0">
                        <a:solidFill>
                          <a:schemeClr val="bg1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43000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19050" marR="0" indent="-190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noProof="0" dirty="0">
                        <a:solidFill>
                          <a:schemeClr val="bg1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8968"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SzPct val="50000"/>
                        <a:buFontTx/>
                        <a:buBlip>
                          <a:blip r:embed="rId3"/>
                        </a:buBlip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Gramatyka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91988"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SzPct val="50000"/>
                        <a:buFontTx/>
                        <a:buBlip>
                          <a:blip r:embed="rId3"/>
                        </a:buBlip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Fonetyka i wymowa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49877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50000"/>
                        <a:buFontTx/>
                        <a:buBlip>
                          <a:blip r:embed="rId3"/>
                        </a:buBlip>
                        <a:tabLst/>
                        <a:defRPr/>
                      </a:pPr>
                      <a:r>
                        <a:rPr lang="en-US" sz="1200" u="none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Prawdziwie początkujący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  <a:alpha val="1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l">
                        <a:buFontTx/>
                        <a:buNone/>
                      </a:pPr>
                      <a:endParaRPr lang="fr-FR" sz="1200" noProof="0" dirty="0">
                        <a:solidFill>
                          <a:schemeClr val="bg1">
                            <a:lumMod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285750" lvl="1" indent="-285750" algn="ctr">
                        <a:buFontTx/>
                        <a:buChar char="-"/>
                      </a:pPr>
                      <a:endParaRPr lang="fr-FR" sz="1200" dirty="0">
                        <a:latin typeface="Helvetica Neue" panose="02000503000000020004" pitchFamily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Picture 3" descr="C:\Users\a.foisile\Pictures\SITE INTERNET\Visuels haut de page\Visuel-Notre-Formule-autre-essa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99" y="1620484"/>
            <a:ext cx="7064480" cy="39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6542967" y="6551179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7Speaking</a:t>
            </a:r>
          </a:p>
        </p:txBody>
      </p:sp>
    </p:spTree>
    <p:extLst>
      <p:ext uri="{BB962C8B-B14F-4D97-AF65-F5344CB8AC3E}">
        <p14:creationId xmlns:p14="http://schemas.microsoft.com/office/powerpoint/2010/main" val="255434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179776" y="6550984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063" y="639100"/>
            <a:ext cx="849463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Ciągła ewaluacja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uzyskanych kompetencji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93008" y="2349376"/>
            <a:ext cx="973137" cy="973138"/>
          </a:xfrm>
          <a:prstGeom prst="roundRect">
            <a:avLst>
              <a:gd name="adj" fmla="val 4645"/>
            </a:avLst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84169" y="3512345"/>
            <a:ext cx="973137" cy="973138"/>
          </a:xfrm>
          <a:prstGeom prst="roundRect">
            <a:avLst>
              <a:gd name="adj" fmla="val 4645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3008" y="4677445"/>
            <a:ext cx="973137" cy="973138"/>
          </a:xfrm>
          <a:prstGeom prst="roundRect">
            <a:avLst>
              <a:gd name="adj" fmla="val 4645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55278" y="1519070"/>
            <a:ext cx="4367907" cy="610553"/>
            <a:chOff x="0" y="648142"/>
            <a:chExt cx="3214710" cy="610553"/>
          </a:xfrm>
          <a:solidFill>
            <a:srgbClr val="FF9900"/>
          </a:solidFill>
        </p:grpSpPr>
        <p:sp>
          <p:nvSpPr>
            <p:cNvPr id="23" name="Rounded Rectangle 22"/>
            <p:cNvSpPr/>
            <p:nvPr/>
          </p:nvSpPr>
          <p:spPr>
            <a:xfrm>
              <a:off x="0" y="648142"/>
              <a:ext cx="3214710" cy="610553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29805" y="677947"/>
              <a:ext cx="3155100" cy="55094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800" dirty="0"/>
                <a:t>Ewaluacja </a:t>
              </a:r>
              <a:endParaRPr lang="fr-FR" sz="2800" kern="1200" dirty="0">
                <a:latin typeface="HelveticaNeueLT Std Lt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630080" y="2495218"/>
            <a:ext cx="4567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Wstępna:</a:t>
            </a:r>
          </a:p>
          <a:p>
            <a:pPr lvl="0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pisemna lub telefoniczna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30080" y="3654414"/>
            <a:ext cx="4744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Stała: 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po każdej sesji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53160" y="4800274"/>
            <a:ext cx="4725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Adaptacyjna</a:t>
            </a:r>
            <a:r>
              <a:rPr lang="en-US" sz="20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wraz z postępem kursanta</a:t>
            </a: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511" y="1700193"/>
            <a:ext cx="5817577" cy="4050489"/>
          </a:xfrm>
          <a:prstGeom prst="rect">
            <a:avLst/>
          </a:prstGeom>
          <a:noFill/>
        </p:spPr>
      </p:pic>
      <p:sp>
        <p:nvSpPr>
          <p:cNvPr id="15" name="TextBox 14">
            <a:hlinkClick r:id="rId3" action="ppaction://hlinksldjump"/>
          </p:cNvPr>
          <p:cNvSpPr txBox="1"/>
          <p:nvPr/>
        </p:nvSpPr>
        <p:spPr>
          <a:xfrm>
            <a:off x="6542967" y="6551179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7Speaking</a:t>
            </a:r>
          </a:p>
        </p:txBody>
      </p:sp>
    </p:spTree>
    <p:extLst>
      <p:ext uri="{BB962C8B-B14F-4D97-AF65-F5344CB8AC3E}">
        <p14:creationId xmlns:p14="http://schemas.microsoft.com/office/powerpoint/2010/main" val="155074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506723" y="2152649"/>
          <a:ext cx="7324043" cy="3793952"/>
        </p:xfrm>
        <a:graphic>
          <a:graphicData uri="http://schemas.openxmlformats.org/drawingml/2006/table">
            <a:tbl>
              <a:tblPr/>
              <a:tblGrid>
                <a:gridCol w="1477644"/>
                <a:gridCol w="1477644"/>
                <a:gridCol w="1477644"/>
                <a:gridCol w="1448686"/>
                <a:gridCol w="1442425"/>
              </a:tblGrid>
              <a:tr h="531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noProof="0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ALTE</a:t>
                      </a:r>
                      <a:endParaRPr lang="en-GB" sz="120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85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CECR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85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Description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85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noProof="0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BULATS</a:t>
                      </a:r>
                      <a:r>
                        <a:rPr lang="en-GB" sz="1200" b="1" baseline="30000" noProof="0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®</a:t>
                      </a:r>
                      <a:r>
                        <a:rPr lang="en-GB" sz="1200" b="1" noProof="0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Score</a:t>
                      </a:r>
                      <a:endParaRPr lang="en-GB" sz="120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85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noProof="0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TOEIC</a:t>
                      </a:r>
                      <a:r>
                        <a:rPr lang="en-GB" sz="1200" b="1" baseline="30000" noProof="0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®</a:t>
                      </a:r>
                      <a:r>
                        <a:rPr lang="en-GB" sz="1200" b="1" noProof="0" dirty="0" smtClean="0">
                          <a:solidFill>
                            <a:srgbClr val="FFFFFF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Score</a:t>
                      </a:r>
                      <a:endParaRPr lang="en-GB" sz="120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8500"/>
                    </a:solidFill>
                  </a:tcPr>
                </a:tc>
              </a:tr>
              <a:tr h="531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noProof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Level 5</a:t>
                      </a:r>
                      <a:endParaRPr lang="en-GB" sz="1200" b="1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C2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Proficiency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90-100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946 - 990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</a:tr>
              <a:tr h="531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Level 4</a:t>
                      </a:r>
                      <a:endParaRPr lang="en-GB" sz="1200" b="1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C1</a:t>
                      </a:r>
                      <a:endParaRPr lang="en-GB" sz="120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Advanced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75-89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786 - 945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  <a:tr h="603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Level 3</a:t>
                      </a:r>
                      <a:endParaRPr lang="en-GB" sz="1200" b="1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B2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Upper Intermediate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60-74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551 - 785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</a:tr>
              <a:tr h="531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Level 2</a:t>
                      </a:r>
                      <a:endParaRPr lang="en-GB" sz="1200" b="1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B1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Intermediate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40-59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226 - 550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  <a:tr h="531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Level 1</a:t>
                      </a:r>
                      <a:endParaRPr lang="en-GB" sz="1200" b="1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A2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Elementary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20-39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121</a:t>
                      </a:r>
                      <a:r>
                        <a:rPr lang="en-GB" sz="1200" baseline="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- </a:t>
                      </a: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225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DCF"/>
                    </a:solidFill>
                  </a:tcPr>
                </a:tc>
              </a:tr>
              <a:tr h="531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1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Level 0</a:t>
                      </a:r>
                      <a:endParaRPr lang="en-GB" sz="1200" b="1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A1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Beginner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noProof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10-19</a:t>
                      </a:r>
                      <a:endParaRPr lang="en-GB" sz="1200" noProof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noProof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10 - 120</a:t>
                      </a:r>
                      <a:endParaRPr lang="en-GB" sz="1200" noProof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179776" y="6550984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525293" y="1453722"/>
            <a:ext cx="8143242" cy="67987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>
                <a:latin typeface="HelveticaNeueLT Std" pitchFamily="34" charset="0"/>
                <a:cs typeface="Arial" pitchFamily="34" charset="0"/>
              </a:rPr>
              <a:t>Poziomy od 0 do 5 zdefiniowane na podstawie skali ALTE i odpowiednikach jak TOEIC, BULATS i wspólnej ramy europejskiej.</a:t>
            </a:r>
          </a:p>
          <a:p>
            <a:endParaRPr lang="en-US" sz="1600" dirty="0">
              <a:latin typeface="HelveticaNeueLT Std" pitchFamily="34" charset="0"/>
              <a:cs typeface="Arial" pitchFamily="34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500063" y="639100"/>
            <a:ext cx="386676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Skala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uniwersalna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4028" y="1374792"/>
            <a:ext cx="2824883" cy="464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6542967" y="6551179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7Speaking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330462" y="4302369"/>
            <a:ext cx="4724400" cy="398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179776" y="6550984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062" y="644525"/>
            <a:ext cx="7814205" cy="175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Upewnij się że twój program szkoleniowy,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osiąga zamierzone </a:t>
            </a:r>
            <a:r>
              <a:rPr lang="en-US" sz="3600" dirty="0" err="1">
                <a:solidFill>
                  <a:srgbClr val="FE8927"/>
                </a:solidFill>
                <a:latin typeface="HelveticaNeueLT Std Lt" pitchFamily="34" charset="0"/>
              </a:rPr>
              <a:t>cele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 w rzeczywistym czasie.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62238" y="2669093"/>
            <a:ext cx="42973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Prawdziwy interfejs monitorowania czasu, śledzący aktywność uczących się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42437" y="4283787"/>
            <a:ext cx="5100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Zindywidualizowane raporty: stwórz spersonalizowane raporty składające się  z 25 kryteriów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62943" y="5093125"/>
            <a:ext cx="429734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Zarządzanie i przydzielanie zasobów i zadań kursantom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67147" y="3461660"/>
            <a:ext cx="47594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Pobieranie dokumentów administracyjnych (arkusze frekwencji i certyfikaty)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6800" y="2660740"/>
            <a:ext cx="627062" cy="62706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4497" y="5065913"/>
            <a:ext cx="627062" cy="6270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54497" y="3451771"/>
            <a:ext cx="627062" cy="627063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4497" y="4255196"/>
            <a:ext cx="627062" cy="627062"/>
          </a:xfrm>
          <a:prstGeom prst="rect">
            <a:avLst/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7684" y="644525"/>
            <a:ext cx="5035181" cy="558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6542967" y="6551179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7Speaking</a:t>
            </a:r>
          </a:p>
        </p:txBody>
      </p:sp>
    </p:spTree>
    <p:extLst>
      <p:ext uri="{BB962C8B-B14F-4D97-AF65-F5344CB8AC3E}">
        <p14:creationId xmlns:p14="http://schemas.microsoft.com/office/powerpoint/2010/main" val="400259629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6179776" y="6550984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275981" y="2093996"/>
            <a:ext cx="6018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HelveticaNeueLT Std Lt" pitchFamily="34" charset="0"/>
              </a:rPr>
              <a:t>Pełen Audyt językowy 4 umiejętności </a:t>
            </a:r>
            <a:endParaRPr lang="en-US" dirty="0">
              <a:latin typeface="HelveticaNeueLT Std Lt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271718" y="3818083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fr-FR" dirty="0" smtClean="0">
                <a:latin typeface="HelveticaNeueLT Std Lt" pitchFamily="34" charset="0"/>
              </a:rPr>
              <a:t>Dwa rodzaje testów</a:t>
            </a:r>
            <a:endParaRPr lang="fr-FR" dirty="0">
              <a:latin typeface="HelveticaNeueLT Std Lt" pitchFamily="34" charset="0"/>
            </a:endParaRPr>
          </a:p>
        </p:txBody>
      </p:sp>
      <p:grpSp>
        <p:nvGrpSpPr>
          <p:cNvPr id="55" name="Groupe 50"/>
          <p:cNvGrpSpPr/>
          <p:nvPr/>
        </p:nvGrpSpPr>
        <p:grpSpPr>
          <a:xfrm>
            <a:off x="1354338" y="4002749"/>
            <a:ext cx="6756449" cy="1840762"/>
            <a:chOff x="652888" y="4132269"/>
            <a:chExt cx="5783185" cy="1677327"/>
          </a:xfrm>
        </p:grpSpPr>
        <p:sp>
          <p:nvSpPr>
            <p:cNvPr id="56" name="Oval 55"/>
            <p:cNvSpPr/>
            <p:nvPr/>
          </p:nvSpPr>
          <p:spPr>
            <a:xfrm>
              <a:off x="652888" y="4202119"/>
              <a:ext cx="1537427" cy="1607477"/>
            </a:xfrm>
            <a:prstGeom prst="ellipse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GB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Ewaluacja umiejętności pisania online</a:t>
              </a:r>
            </a:p>
          </p:txBody>
        </p:sp>
        <p:sp>
          <p:nvSpPr>
            <p:cNvPr id="57" name="Arc 56"/>
            <p:cNvSpPr/>
            <p:nvPr/>
          </p:nvSpPr>
          <p:spPr>
            <a:xfrm>
              <a:off x="771951" y="4319594"/>
              <a:ext cx="1337241" cy="1399565"/>
            </a:xfrm>
            <a:prstGeom prst="arc">
              <a:avLst>
                <a:gd name="adj1" fmla="val 16200000"/>
                <a:gd name="adj2" fmla="val 12536210"/>
              </a:avLst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>
              <a:off x="829513" y="4389444"/>
              <a:ext cx="1221133" cy="1276772"/>
            </a:xfrm>
            <a:prstGeom prst="arc">
              <a:avLst>
                <a:gd name="adj1" fmla="val 16200000"/>
                <a:gd name="adj2" fmla="val 3587305"/>
              </a:avLst>
            </a:prstGeom>
            <a:noFill/>
            <a:ln w="127000">
              <a:solidFill>
                <a:srgbClr val="B7C5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778727" y="4180235"/>
              <a:ext cx="1537427" cy="1607477"/>
            </a:xfrm>
            <a:prstGeom prst="ellipse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GB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Ewaluacja umiejętności mówienia online</a:t>
              </a:r>
            </a:p>
          </p:txBody>
        </p:sp>
        <p:sp>
          <p:nvSpPr>
            <p:cNvPr id="60" name="Arc 59"/>
            <p:cNvSpPr/>
            <p:nvPr/>
          </p:nvSpPr>
          <p:spPr>
            <a:xfrm>
              <a:off x="2897790" y="4297710"/>
              <a:ext cx="1337241" cy="1399565"/>
            </a:xfrm>
            <a:prstGeom prst="arc">
              <a:avLst>
                <a:gd name="adj1" fmla="val 16200000"/>
                <a:gd name="adj2" fmla="val 12536210"/>
              </a:avLst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>
              <a:off x="2952966" y="4365023"/>
              <a:ext cx="1221133" cy="1276772"/>
            </a:xfrm>
            <a:prstGeom prst="arc">
              <a:avLst>
                <a:gd name="adj1" fmla="val 16200000"/>
                <a:gd name="adj2" fmla="val 3587305"/>
              </a:avLst>
            </a:prstGeom>
            <a:noFill/>
            <a:ln w="127000">
              <a:solidFill>
                <a:srgbClr val="B7C5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898646" y="4132269"/>
              <a:ext cx="1537427" cy="1607477"/>
            </a:xfrm>
            <a:prstGeom prst="ellipse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/>
              <a:r>
                <a:rPr lang="en-GB" sz="2000" b="1" dirty="0" smtClean="0">
                  <a:solidFill>
                    <a:srgbClr val="ED8400"/>
                  </a:solidFill>
                  <a:latin typeface="Arial" pitchFamily="34" charset="0"/>
                  <a:cs typeface="Arial" pitchFamily="34" charset="0"/>
                </a:rPr>
                <a:t>Pełen poziom</a:t>
              </a:r>
              <a:endParaRPr lang="en-GB" sz="2000" b="1" dirty="0">
                <a:solidFill>
                  <a:srgbClr val="ED84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Arc 62"/>
            <p:cNvSpPr/>
            <p:nvPr/>
          </p:nvSpPr>
          <p:spPr>
            <a:xfrm>
              <a:off x="5017709" y="4249744"/>
              <a:ext cx="1337241" cy="1399565"/>
            </a:xfrm>
            <a:prstGeom prst="arc">
              <a:avLst>
                <a:gd name="adj1" fmla="val 16200000"/>
                <a:gd name="adj2" fmla="val 12536210"/>
              </a:avLst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>
              <a:off x="5075270" y="4309048"/>
              <a:ext cx="1221133" cy="1276772"/>
            </a:xfrm>
            <a:prstGeom prst="arc">
              <a:avLst>
                <a:gd name="adj1" fmla="val 16114079"/>
                <a:gd name="adj2" fmla="val 3587305"/>
              </a:avLst>
            </a:prstGeom>
            <a:noFill/>
            <a:ln w="1270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212400" y="4767987"/>
              <a:ext cx="546960" cy="598670"/>
              <a:chOff x="1791770" y="569324"/>
              <a:chExt cx="960509" cy="960509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9" name="Plus 68"/>
              <p:cNvSpPr/>
              <p:nvPr/>
            </p:nvSpPr>
            <p:spPr>
              <a:xfrm>
                <a:off x="1791770" y="569324"/>
                <a:ext cx="960509" cy="960509"/>
              </a:xfrm>
              <a:prstGeom prst="mathPlus">
                <a:avLst/>
              </a:prstGeom>
              <a:solidFill>
                <a:srgbClr val="B7C532"/>
              </a:solidFill>
              <a:ln>
                <a:noFill/>
              </a:ln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0" name="Plus 4"/>
              <p:cNvSpPr/>
              <p:nvPr/>
            </p:nvSpPr>
            <p:spPr>
              <a:xfrm>
                <a:off x="1919085" y="936623"/>
                <a:ext cx="705879" cy="225911"/>
              </a:xfrm>
              <a:prstGeom prst="rect">
                <a:avLst/>
              </a:prstGeom>
              <a:solidFill>
                <a:srgbClr val="B7C53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r-FR" sz="1200" kern="120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4310830" y="4761243"/>
              <a:ext cx="603575" cy="714272"/>
              <a:chOff x="4677272" y="569324"/>
              <a:chExt cx="960509" cy="960509"/>
            </a:xfrm>
          </p:grpSpPr>
          <p:sp>
            <p:nvSpPr>
              <p:cNvPr id="67" name="Equal 66"/>
              <p:cNvSpPr/>
              <p:nvPr/>
            </p:nvSpPr>
            <p:spPr>
              <a:xfrm>
                <a:off x="4677272" y="569324"/>
                <a:ext cx="960509" cy="960509"/>
              </a:xfrm>
              <a:prstGeom prst="mathEqual">
                <a:avLst/>
              </a:prstGeom>
              <a:solidFill>
                <a:srgbClr val="B7C532"/>
              </a:solidFill>
              <a:ln>
                <a:noFill/>
              </a:ln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8" name="Equal 4"/>
              <p:cNvSpPr/>
              <p:nvPr/>
            </p:nvSpPr>
            <p:spPr>
              <a:xfrm>
                <a:off x="4804587" y="767189"/>
                <a:ext cx="705879" cy="5647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r-FR" sz="1200" kern="1200"/>
              </a:p>
            </p:txBody>
          </p:sp>
        </p:grpSp>
      </p:grpSp>
      <p:sp>
        <p:nvSpPr>
          <p:cNvPr id="71" name="Rectangle 70"/>
          <p:cNvSpPr/>
          <p:nvPr/>
        </p:nvSpPr>
        <p:spPr>
          <a:xfrm>
            <a:off x="1310913" y="5935304"/>
            <a:ext cx="5965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en-GB" dirty="0" smtClean="0">
                <a:latin typeface="HelveticaNeueLT Std Lt" pitchFamily="34" charset="0"/>
              </a:rPr>
              <a:t>Efektywna kontrola poprzez monitorowanie procesu online</a:t>
            </a:r>
            <a:endParaRPr lang="en-GB" dirty="0">
              <a:latin typeface="HelveticaNeueLT Std L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00063" y="639100"/>
            <a:ext cx="10879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7Testing : poziom językowy twojego pracownika </a:t>
            </a:r>
            <a:r>
              <a:rPr lang="en-US" sz="3600" dirty="0" smtClean="0">
                <a:solidFill>
                  <a:srgbClr val="FE8927"/>
                </a:solidFill>
                <a:latin typeface="HelveticaNeueLT Std Lt" pitchFamily="34" charset="0"/>
              </a:rPr>
              <a:t>w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ciągu godziny </a:t>
            </a:r>
          </a:p>
        </p:txBody>
      </p:sp>
      <p:grpSp>
        <p:nvGrpSpPr>
          <p:cNvPr id="74" name="Group 40"/>
          <p:cNvGrpSpPr/>
          <p:nvPr/>
        </p:nvGrpSpPr>
        <p:grpSpPr>
          <a:xfrm>
            <a:off x="2015753" y="2712514"/>
            <a:ext cx="580144" cy="469569"/>
            <a:chOff x="3908425" y="1439863"/>
            <a:chExt cx="260350" cy="198438"/>
          </a:xfrm>
          <a:solidFill>
            <a:srgbClr val="B7C532"/>
          </a:solidFill>
        </p:grpSpPr>
        <p:sp>
          <p:nvSpPr>
            <p:cNvPr id="75" name="Line 54"/>
            <p:cNvSpPr>
              <a:spLocks noChangeShapeType="1"/>
            </p:cNvSpPr>
            <p:nvPr/>
          </p:nvSpPr>
          <p:spPr bwMode="auto">
            <a:xfrm>
              <a:off x="4044950" y="1600200"/>
              <a:ext cx="1588" cy="1588"/>
            </a:xfrm>
            <a:prstGeom prst="lin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55"/>
            <p:cNvSpPr>
              <a:spLocks noChangeShapeType="1"/>
            </p:cNvSpPr>
            <p:nvPr/>
          </p:nvSpPr>
          <p:spPr bwMode="auto">
            <a:xfrm>
              <a:off x="4044950" y="1600200"/>
              <a:ext cx="1588" cy="1588"/>
            </a:xfrm>
            <a:prstGeom prst="lin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6"/>
            <p:cNvSpPr>
              <a:spLocks noEditPoints="1"/>
            </p:cNvSpPr>
            <p:nvPr/>
          </p:nvSpPr>
          <p:spPr bwMode="auto">
            <a:xfrm>
              <a:off x="3908425" y="1439863"/>
              <a:ext cx="260350" cy="198438"/>
            </a:xfrm>
            <a:custGeom>
              <a:avLst/>
              <a:gdLst/>
              <a:ahLst/>
              <a:cxnLst>
                <a:cxn ang="0">
                  <a:pos x="80" y="6"/>
                </a:cxn>
                <a:cxn ang="0">
                  <a:pos x="78" y="3"/>
                </a:cxn>
                <a:cxn ang="0">
                  <a:pos x="53" y="0"/>
                </a:cxn>
                <a:cxn ang="0">
                  <a:pos x="42" y="5"/>
                </a:cxn>
                <a:cxn ang="0">
                  <a:pos x="35" y="0"/>
                </a:cxn>
                <a:cxn ang="0">
                  <a:pos x="8" y="3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0" y="42"/>
                </a:cxn>
                <a:cxn ang="0">
                  <a:pos x="2" y="61"/>
                </a:cxn>
                <a:cxn ang="0">
                  <a:pos x="28" y="61"/>
                </a:cxn>
                <a:cxn ang="0">
                  <a:pos x="32" y="61"/>
                </a:cxn>
                <a:cxn ang="0">
                  <a:pos x="36" y="64"/>
                </a:cxn>
                <a:cxn ang="0">
                  <a:pos x="46" y="64"/>
                </a:cxn>
                <a:cxn ang="0">
                  <a:pos x="50" y="62"/>
                </a:cxn>
                <a:cxn ang="0">
                  <a:pos x="51" y="61"/>
                </a:cxn>
                <a:cxn ang="0">
                  <a:pos x="74" y="61"/>
                </a:cxn>
                <a:cxn ang="0">
                  <a:pos x="84" y="58"/>
                </a:cxn>
                <a:cxn ang="0">
                  <a:pos x="84" y="10"/>
                </a:cxn>
                <a:cxn ang="0">
                  <a:pos x="35" y="57"/>
                </a:cxn>
                <a:cxn ang="0">
                  <a:pos x="6" y="54"/>
                </a:cxn>
                <a:cxn ang="0">
                  <a:pos x="20" y="51"/>
                </a:cxn>
                <a:cxn ang="0">
                  <a:pos x="39" y="56"/>
                </a:cxn>
                <a:cxn ang="0">
                  <a:pos x="40" y="8"/>
                </a:cxn>
                <a:cxn ang="0">
                  <a:pos x="40" y="50"/>
                </a:cxn>
                <a:cxn ang="0">
                  <a:pos x="33" y="48"/>
                </a:cxn>
                <a:cxn ang="0">
                  <a:pos x="6" y="51"/>
                </a:cxn>
                <a:cxn ang="0">
                  <a:pos x="6" y="6"/>
                </a:cxn>
                <a:cxn ang="0">
                  <a:pos x="7" y="5"/>
                </a:cxn>
                <a:cxn ang="0">
                  <a:pos x="22" y="3"/>
                </a:cxn>
                <a:cxn ang="0">
                  <a:pos x="39" y="5"/>
                </a:cxn>
                <a:cxn ang="0">
                  <a:pos x="40" y="8"/>
                </a:cxn>
                <a:cxn ang="0">
                  <a:pos x="43" y="20"/>
                </a:cxn>
                <a:cxn ang="0">
                  <a:pos x="43" y="7"/>
                </a:cxn>
                <a:cxn ang="0">
                  <a:pos x="46" y="4"/>
                </a:cxn>
                <a:cxn ang="0">
                  <a:pos x="48" y="21"/>
                </a:cxn>
                <a:cxn ang="0">
                  <a:pos x="52" y="21"/>
                </a:cxn>
                <a:cxn ang="0">
                  <a:pos x="54" y="2"/>
                </a:cxn>
                <a:cxn ang="0">
                  <a:pos x="78" y="5"/>
                </a:cxn>
                <a:cxn ang="0">
                  <a:pos x="78" y="7"/>
                </a:cxn>
                <a:cxn ang="0">
                  <a:pos x="78" y="51"/>
                </a:cxn>
                <a:cxn ang="0">
                  <a:pos x="51" y="48"/>
                </a:cxn>
                <a:cxn ang="0">
                  <a:pos x="49" y="57"/>
                </a:cxn>
                <a:cxn ang="0">
                  <a:pos x="49" y="51"/>
                </a:cxn>
                <a:cxn ang="0">
                  <a:pos x="75" y="54"/>
                </a:cxn>
                <a:cxn ang="0">
                  <a:pos x="78" y="57"/>
                </a:cxn>
              </a:cxnLst>
              <a:rect l="0" t="0" r="r" b="b"/>
              <a:pathLst>
                <a:path w="84" h="64">
                  <a:moveTo>
                    <a:pt x="81" y="6"/>
                  </a:moveTo>
                  <a:cubicBezTo>
                    <a:pt x="81" y="6"/>
                    <a:pt x="81" y="6"/>
                    <a:pt x="80" y="6"/>
                  </a:cubicBezTo>
                  <a:cubicBezTo>
                    <a:pt x="80" y="6"/>
                    <a:pt x="80" y="6"/>
                    <a:pt x="80" y="5"/>
                  </a:cubicBezTo>
                  <a:cubicBezTo>
                    <a:pt x="80" y="4"/>
                    <a:pt x="79" y="3"/>
                    <a:pt x="78" y="3"/>
                  </a:cubicBezTo>
                  <a:cubicBezTo>
                    <a:pt x="74" y="3"/>
                    <a:pt x="71" y="2"/>
                    <a:pt x="67" y="1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51" y="0"/>
                    <a:pt x="49" y="0"/>
                    <a:pt x="47" y="1"/>
                  </a:cubicBezTo>
                  <a:cubicBezTo>
                    <a:pt x="45" y="1"/>
                    <a:pt x="43" y="3"/>
                    <a:pt x="42" y="5"/>
                  </a:cubicBezTo>
                  <a:cubicBezTo>
                    <a:pt x="41" y="4"/>
                    <a:pt x="40" y="2"/>
                    <a:pt x="39" y="2"/>
                  </a:cubicBezTo>
                  <a:cubicBezTo>
                    <a:pt x="37" y="1"/>
                    <a:pt x="36" y="0"/>
                    <a:pt x="35" y="0"/>
                  </a:cubicBezTo>
                  <a:cubicBezTo>
                    <a:pt x="31" y="0"/>
                    <a:pt x="29" y="0"/>
                    <a:pt x="25" y="0"/>
                  </a:cubicBezTo>
                  <a:cubicBezTo>
                    <a:pt x="20" y="1"/>
                    <a:pt x="14" y="2"/>
                    <a:pt x="8" y="3"/>
                  </a:cubicBezTo>
                  <a:cubicBezTo>
                    <a:pt x="7" y="3"/>
                    <a:pt x="6" y="3"/>
                    <a:pt x="5" y="3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0" y="22"/>
                    <a:pt x="0" y="30"/>
                    <a:pt x="0" y="42"/>
                  </a:cubicBezTo>
                  <a:cubicBezTo>
                    <a:pt x="0" y="47"/>
                    <a:pt x="0" y="52"/>
                    <a:pt x="0" y="57"/>
                  </a:cubicBezTo>
                  <a:cubicBezTo>
                    <a:pt x="0" y="59"/>
                    <a:pt x="0" y="61"/>
                    <a:pt x="2" y="61"/>
                  </a:cubicBezTo>
                  <a:cubicBezTo>
                    <a:pt x="4" y="61"/>
                    <a:pt x="6" y="61"/>
                    <a:pt x="8" y="61"/>
                  </a:cubicBezTo>
                  <a:cubicBezTo>
                    <a:pt x="15" y="61"/>
                    <a:pt x="22" y="61"/>
                    <a:pt x="28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3" y="61"/>
                    <a:pt x="33" y="61"/>
                    <a:pt x="33" y="62"/>
                  </a:cubicBezTo>
                  <a:cubicBezTo>
                    <a:pt x="34" y="64"/>
                    <a:pt x="35" y="64"/>
                    <a:pt x="36" y="64"/>
                  </a:cubicBezTo>
                  <a:cubicBezTo>
                    <a:pt x="38" y="64"/>
                    <a:pt x="39" y="64"/>
                    <a:pt x="41" y="64"/>
                  </a:cubicBezTo>
                  <a:cubicBezTo>
                    <a:pt x="43" y="64"/>
                    <a:pt x="44" y="64"/>
                    <a:pt x="46" y="64"/>
                  </a:cubicBezTo>
                  <a:cubicBezTo>
                    <a:pt x="47" y="64"/>
                    <a:pt x="48" y="64"/>
                    <a:pt x="49" y="64"/>
                  </a:cubicBezTo>
                  <a:cubicBezTo>
                    <a:pt x="50" y="63"/>
                    <a:pt x="50" y="63"/>
                    <a:pt x="50" y="62"/>
                  </a:cubicBezTo>
                  <a:cubicBezTo>
                    <a:pt x="50" y="62"/>
                    <a:pt x="50" y="61"/>
                    <a:pt x="51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52" y="61"/>
                    <a:pt x="53" y="61"/>
                    <a:pt x="54" y="61"/>
                  </a:cubicBezTo>
                  <a:cubicBezTo>
                    <a:pt x="60" y="61"/>
                    <a:pt x="67" y="61"/>
                    <a:pt x="74" y="61"/>
                  </a:cubicBezTo>
                  <a:cubicBezTo>
                    <a:pt x="76" y="61"/>
                    <a:pt x="79" y="61"/>
                    <a:pt x="81" y="61"/>
                  </a:cubicBezTo>
                  <a:cubicBezTo>
                    <a:pt x="83" y="61"/>
                    <a:pt x="84" y="60"/>
                    <a:pt x="84" y="58"/>
                  </a:cubicBezTo>
                  <a:cubicBezTo>
                    <a:pt x="84" y="53"/>
                    <a:pt x="84" y="49"/>
                    <a:pt x="84" y="44"/>
                  </a:cubicBezTo>
                  <a:cubicBezTo>
                    <a:pt x="84" y="31"/>
                    <a:pt x="84" y="23"/>
                    <a:pt x="84" y="10"/>
                  </a:cubicBezTo>
                  <a:cubicBezTo>
                    <a:pt x="84" y="8"/>
                    <a:pt x="84" y="6"/>
                    <a:pt x="81" y="6"/>
                  </a:cubicBezTo>
                  <a:close/>
                  <a:moveTo>
                    <a:pt x="35" y="57"/>
                  </a:moveTo>
                  <a:cubicBezTo>
                    <a:pt x="25" y="57"/>
                    <a:pt x="15" y="57"/>
                    <a:pt x="5" y="57"/>
                  </a:cubicBezTo>
                  <a:cubicBezTo>
                    <a:pt x="5" y="57"/>
                    <a:pt x="6" y="54"/>
                    <a:pt x="6" y="54"/>
                  </a:cubicBezTo>
                  <a:cubicBezTo>
                    <a:pt x="7" y="54"/>
                    <a:pt x="8" y="54"/>
                    <a:pt x="8" y="54"/>
                  </a:cubicBezTo>
                  <a:cubicBezTo>
                    <a:pt x="12" y="53"/>
                    <a:pt x="16" y="52"/>
                    <a:pt x="20" y="51"/>
                  </a:cubicBezTo>
                  <a:cubicBezTo>
                    <a:pt x="25" y="51"/>
                    <a:pt x="30" y="50"/>
                    <a:pt x="34" y="51"/>
                  </a:cubicBezTo>
                  <a:cubicBezTo>
                    <a:pt x="36" y="52"/>
                    <a:pt x="38" y="53"/>
                    <a:pt x="39" y="56"/>
                  </a:cubicBezTo>
                  <a:cubicBezTo>
                    <a:pt x="38" y="56"/>
                    <a:pt x="36" y="56"/>
                    <a:pt x="35" y="57"/>
                  </a:cubicBezTo>
                  <a:close/>
                  <a:moveTo>
                    <a:pt x="40" y="8"/>
                  </a:moveTo>
                  <a:cubicBezTo>
                    <a:pt x="40" y="11"/>
                    <a:pt x="40" y="10"/>
                    <a:pt x="40" y="12"/>
                  </a:cubicBezTo>
                  <a:cubicBezTo>
                    <a:pt x="40" y="25"/>
                    <a:pt x="40" y="37"/>
                    <a:pt x="40" y="50"/>
                  </a:cubicBezTo>
                  <a:cubicBezTo>
                    <a:pt x="40" y="50"/>
                    <a:pt x="40" y="51"/>
                    <a:pt x="40" y="52"/>
                  </a:cubicBezTo>
                  <a:cubicBezTo>
                    <a:pt x="38" y="50"/>
                    <a:pt x="36" y="48"/>
                    <a:pt x="33" y="48"/>
                  </a:cubicBezTo>
                  <a:cubicBezTo>
                    <a:pt x="30" y="47"/>
                    <a:pt x="27" y="47"/>
                    <a:pt x="24" y="47"/>
                  </a:cubicBezTo>
                  <a:cubicBezTo>
                    <a:pt x="18" y="48"/>
                    <a:pt x="12" y="49"/>
                    <a:pt x="6" y="51"/>
                  </a:cubicBezTo>
                  <a:cubicBezTo>
                    <a:pt x="6" y="40"/>
                    <a:pt x="6" y="29"/>
                    <a:pt x="6" y="18"/>
                  </a:cubicBezTo>
                  <a:cubicBezTo>
                    <a:pt x="6" y="12"/>
                    <a:pt x="6" y="11"/>
                    <a:pt x="6" y="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5"/>
                    <a:pt x="10" y="5"/>
                    <a:pt x="11" y="4"/>
                  </a:cubicBezTo>
                  <a:cubicBezTo>
                    <a:pt x="15" y="4"/>
                    <a:pt x="18" y="3"/>
                    <a:pt x="22" y="3"/>
                  </a:cubicBezTo>
                  <a:cubicBezTo>
                    <a:pt x="25" y="2"/>
                    <a:pt x="28" y="2"/>
                    <a:pt x="31" y="2"/>
                  </a:cubicBezTo>
                  <a:cubicBezTo>
                    <a:pt x="34" y="2"/>
                    <a:pt x="37" y="3"/>
                    <a:pt x="39" y="5"/>
                  </a:cubicBezTo>
                  <a:cubicBezTo>
                    <a:pt x="40" y="5"/>
                    <a:pt x="40" y="6"/>
                    <a:pt x="40" y="6"/>
                  </a:cubicBezTo>
                  <a:cubicBezTo>
                    <a:pt x="40" y="7"/>
                    <a:pt x="40" y="8"/>
                    <a:pt x="40" y="8"/>
                  </a:cubicBezTo>
                  <a:close/>
                  <a:moveTo>
                    <a:pt x="43" y="52"/>
                  </a:moveTo>
                  <a:cubicBezTo>
                    <a:pt x="43" y="41"/>
                    <a:pt x="43" y="31"/>
                    <a:pt x="43" y="20"/>
                  </a:cubicBezTo>
                  <a:cubicBezTo>
                    <a:pt x="43" y="15"/>
                    <a:pt x="43" y="15"/>
                    <a:pt x="43" y="11"/>
                  </a:cubicBezTo>
                  <a:cubicBezTo>
                    <a:pt x="43" y="9"/>
                    <a:pt x="43" y="8"/>
                    <a:pt x="43" y="7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5"/>
                    <a:pt x="45" y="4"/>
                    <a:pt x="46" y="4"/>
                  </a:cubicBezTo>
                  <a:cubicBezTo>
                    <a:pt x="46" y="11"/>
                    <a:pt x="46" y="15"/>
                    <a:pt x="46" y="23"/>
                  </a:cubicBezTo>
                  <a:cubicBezTo>
                    <a:pt x="46" y="22"/>
                    <a:pt x="47" y="22"/>
                    <a:pt x="48" y="21"/>
                  </a:cubicBezTo>
                  <a:cubicBezTo>
                    <a:pt x="48" y="21"/>
                    <a:pt x="50" y="20"/>
                    <a:pt x="50" y="20"/>
                  </a:cubicBezTo>
                  <a:cubicBezTo>
                    <a:pt x="51" y="20"/>
                    <a:pt x="52" y="21"/>
                    <a:pt x="52" y="21"/>
                  </a:cubicBezTo>
                  <a:cubicBezTo>
                    <a:pt x="53" y="22"/>
                    <a:pt x="54" y="22"/>
                    <a:pt x="54" y="23"/>
                  </a:cubicBezTo>
                  <a:cubicBezTo>
                    <a:pt x="54" y="14"/>
                    <a:pt x="54" y="10"/>
                    <a:pt x="54" y="2"/>
                  </a:cubicBezTo>
                  <a:cubicBezTo>
                    <a:pt x="61" y="2"/>
                    <a:pt x="68" y="4"/>
                    <a:pt x="74" y="5"/>
                  </a:cubicBezTo>
                  <a:cubicBezTo>
                    <a:pt x="75" y="5"/>
                    <a:pt x="76" y="5"/>
                    <a:pt x="78" y="5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13"/>
                    <a:pt x="78" y="14"/>
                    <a:pt x="78" y="19"/>
                  </a:cubicBezTo>
                  <a:cubicBezTo>
                    <a:pt x="78" y="30"/>
                    <a:pt x="78" y="40"/>
                    <a:pt x="78" y="51"/>
                  </a:cubicBezTo>
                  <a:cubicBezTo>
                    <a:pt x="72" y="49"/>
                    <a:pt x="66" y="48"/>
                    <a:pt x="60" y="48"/>
                  </a:cubicBezTo>
                  <a:cubicBezTo>
                    <a:pt x="57" y="47"/>
                    <a:pt x="54" y="47"/>
                    <a:pt x="51" y="48"/>
                  </a:cubicBezTo>
                  <a:cubicBezTo>
                    <a:pt x="48" y="48"/>
                    <a:pt x="45" y="50"/>
                    <a:pt x="43" y="52"/>
                  </a:cubicBezTo>
                  <a:close/>
                  <a:moveTo>
                    <a:pt x="49" y="57"/>
                  </a:moveTo>
                  <a:cubicBezTo>
                    <a:pt x="48" y="56"/>
                    <a:pt x="46" y="56"/>
                    <a:pt x="44" y="56"/>
                  </a:cubicBezTo>
                  <a:cubicBezTo>
                    <a:pt x="45" y="53"/>
                    <a:pt x="47" y="52"/>
                    <a:pt x="49" y="51"/>
                  </a:cubicBezTo>
                  <a:cubicBezTo>
                    <a:pt x="54" y="50"/>
                    <a:pt x="59" y="51"/>
                    <a:pt x="63" y="51"/>
                  </a:cubicBezTo>
                  <a:cubicBezTo>
                    <a:pt x="67" y="52"/>
                    <a:pt x="71" y="53"/>
                    <a:pt x="75" y="54"/>
                  </a:cubicBezTo>
                  <a:cubicBezTo>
                    <a:pt x="76" y="54"/>
                    <a:pt x="77" y="54"/>
                    <a:pt x="78" y="54"/>
                  </a:cubicBezTo>
                  <a:cubicBezTo>
                    <a:pt x="78" y="54"/>
                    <a:pt x="78" y="57"/>
                    <a:pt x="78" y="57"/>
                  </a:cubicBezTo>
                  <a:cubicBezTo>
                    <a:pt x="69" y="57"/>
                    <a:pt x="59" y="57"/>
                    <a:pt x="49" y="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7"/>
            <p:cNvSpPr>
              <a:spLocks/>
            </p:cNvSpPr>
            <p:nvPr/>
          </p:nvSpPr>
          <p:spPr bwMode="auto">
            <a:xfrm>
              <a:off x="4044950" y="16002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8"/>
            <p:cNvSpPr>
              <a:spLocks/>
            </p:cNvSpPr>
            <p:nvPr/>
          </p:nvSpPr>
          <p:spPr bwMode="auto">
            <a:xfrm>
              <a:off x="4041775" y="1600200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9"/>
            <p:cNvSpPr>
              <a:spLocks/>
            </p:cNvSpPr>
            <p:nvPr/>
          </p:nvSpPr>
          <p:spPr bwMode="auto">
            <a:xfrm>
              <a:off x="4041775" y="1600200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3072237" y="3164920"/>
            <a:ext cx="157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Rozumienie ze słyszenia </a:t>
            </a:r>
            <a:endParaRPr lang="fr-FR" sz="1400" b="1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Freeform 90"/>
          <p:cNvSpPr>
            <a:spLocks noEditPoints="1"/>
          </p:cNvSpPr>
          <p:nvPr/>
        </p:nvSpPr>
        <p:spPr bwMode="auto">
          <a:xfrm>
            <a:off x="3589010" y="2717122"/>
            <a:ext cx="520001" cy="438357"/>
          </a:xfrm>
          <a:custGeom>
            <a:avLst/>
            <a:gdLst/>
            <a:ahLst/>
            <a:cxnLst>
              <a:cxn ang="0">
                <a:pos x="77" y="14"/>
              </a:cxn>
              <a:cxn ang="0">
                <a:pos x="51" y="34"/>
              </a:cxn>
              <a:cxn ang="0">
                <a:pos x="0" y="54"/>
              </a:cxn>
              <a:cxn ang="0">
                <a:pos x="23" y="80"/>
              </a:cxn>
              <a:cxn ang="0">
                <a:pos x="31" y="123"/>
              </a:cxn>
              <a:cxn ang="0">
                <a:pos x="54" y="115"/>
              </a:cxn>
              <a:cxn ang="0">
                <a:pos x="50" y="103"/>
              </a:cxn>
              <a:cxn ang="0">
                <a:pos x="50" y="76"/>
              </a:cxn>
              <a:cxn ang="0">
                <a:pos x="51" y="74"/>
              </a:cxn>
              <a:cxn ang="0">
                <a:pos x="52" y="73"/>
              </a:cxn>
              <a:cxn ang="0">
                <a:pos x="53" y="73"/>
              </a:cxn>
              <a:cxn ang="0">
                <a:pos x="77" y="94"/>
              </a:cxn>
              <a:cxn ang="0">
                <a:pos x="123" y="54"/>
              </a:cxn>
              <a:cxn ang="0">
                <a:pos x="77" y="54"/>
              </a:cxn>
              <a:cxn ang="0">
                <a:pos x="88" y="42"/>
              </a:cxn>
              <a:cxn ang="0">
                <a:pos x="88" y="65"/>
              </a:cxn>
              <a:cxn ang="0">
                <a:pos x="77" y="54"/>
              </a:cxn>
              <a:cxn ang="0">
                <a:pos x="15" y="42"/>
              </a:cxn>
              <a:cxn ang="0">
                <a:pos x="38" y="54"/>
              </a:cxn>
              <a:cxn ang="0">
                <a:pos x="15" y="65"/>
              </a:cxn>
              <a:cxn ang="0">
                <a:pos x="46" y="115"/>
              </a:cxn>
              <a:cxn ang="0">
                <a:pos x="31" y="80"/>
              </a:cxn>
              <a:cxn ang="0">
                <a:pos x="31" y="73"/>
              </a:cxn>
              <a:cxn ang="0">
                <a:pos x="43" y="73"/>
              </a:cxn>
              <a:cxn ang="0">
                <a:pos x="42" y="103"/>
              </a:cxn>
              <a:cxn ang="0">
                <a:pos x="46" y="112"/>
              </a:cxn>
              <a:cxn ang="0">
                <a:pos x="51" y="65"/>
              </a:cxn>
              <a:cxn ang="0">
                <a:pos x="50" y="65"/>
              </a:cxn>
              <a:cxn ang="0">
                <a:pos x="50" y="42"/>
              </a:cxn>
              <a:cxn ang="0">
                <a:pos x="71" y="34"/>
              </a:cxn>
              <a:cxn ang="0">
                <a:pos x="71" y="73"/>
              </a:cxn>
              <a:cxn ang="0">
                <a:pos x="96" y="100"/>
              </a:cxn>
              <a:cxn ang="0">
                <a:pos x="88" y="73"/>
              </a:cxn>
              <a:cxn ang="0">
                <a:pos x="88" y="34"/>
              </a:cxn>
              <a:cxn ang="0">
                <a:pos x="96" y="8"/>
              </a:cxn>
              <a:cxn ang="0">
                <a:pos x="96" y="100"/>
              </a:cxn>
              <a:cxn ang="0">
                <a:pos x="96" y="100"/>
              </a:cxn>
            </a:cxnLst>
            <a:rect l="0" t="0" r="r" b="b"/>
            <a:pathLst>
              <a:path w="123" h="123">
                <a:moveTo>
                  <a:pt x="96" y="0"/>
                </a:moveTo>
                <a:cubicBezTo>
                  <a:pt x="88" y="0"/>
                  <a:pt x="82" y="5"/>
                  <a:pt x="77" y="14"/>
                </a:cubicBezTo>
                <a:cubicBezTo>
                  <a:pt x="77" y="14"/>
                  <a:pt x="77" y="14"/>
                  <a:pt x="77" y="14"/>
                </a:cubicBezTo>
                <a:cubicBezTo>
                  <a:pt x="71" y="26"/>
                  <a:pt x="61" y="34"/>
                  <a:pt x="51" y="34"/>
                </a:cubicBezTo>
                <a:cubicBezTo>
                  <a:pt x="15" y="34"/>
                  <a:pt x="15" y="34"/>
                  <a:pt x="15" y="34"/>
                </a:cubicBezTo>
                <a:cubicBezTo>
                  <a:pt x="7" y="34"/>
                  <a:pt x="0" y="43"/>
                  <a:pt x="0" y="54"/>
                </a:cubicBezTo>
                <a:cubicBezTo>
                  <a:pt x="0" y="64"/>
                  <a:pt x="7" y="73"/>
                  <a:pt x="15" y="73"/>
                </a:cubicBezTo>
                <a:cubicBezTo>
                  <a:pt x="20" y="73"/>
                  <a:pt x="23" y="76"/>
                  <a:pt x="23" y="80"/>
                </a:cubicBezTo>
                <a:cubicBezTo>
                  <a:pt x="23" y="115"/>
                  <a:pt x="23" y="115"/>
                  <a:pt x="23" y="115"/>
                </a:cubicBezTo>
                <a:cubicBezTo>
                  <a:pt x="23" y="119"/>
                  <a:pt x="26" y="123"/>
                  <a:pt x="31" y="123"/>
                </a:cubicBezTo>
                <a:cubicBezTo>
                  <a:pt x="46" y="123"/>
                  <a:pt x="46" y="123"/>
                  <a:pt x="46" y="123"/>
                </a:cubicBezTo>
                <a:cubicBezTo>
                  <a:pt x="50" y="123"/>
                  <a:pt x="54" y="119"/>
                  <a:pt x="54" y="115"/>
                </a:cubicBezTo>
                <a:cubicBezTo>
                  <a:pt x="54" y="111"/>
                  <a:pt x="54" y="111"/>
                  <a:pt x="54" y="111"/>
                </a:cubicBezTo>
                <a:cubicBezTo>
                  <a:pt x="54" y="107"/>
                  <a:pt x="50" y="106"/>
                  <a:pt x="50" y="103"/>
                </a:cubicBezTo>
                <a:cubicBezTo>
                  <a:pt x="50" y="77"/>
                  <a:pt x="50" y="77"/>
                  <a:pt x="50" y="77"/>
                </a:cubicBezTo>
                <a:cubicBezTo>
                  <a:pt x="50" y="76"/>
                  <a:pt x="50" y="76"/>
                  <a:pt x="50" y="76"/>
                </a:cubicBezTo>
                <a:cubicBezTo>
                  <a:pt x="50" y="76"/>
                  <a:pt x="50" y="75"/>
                  <a:pt x="50" y="75"/>
                </a:cubicBezTo>
                <a:cubicBezTo>
                  <a:pt x="50" y="75"/>
                  <a:pt x="51" y="75"/>
                  <a:pt x="51" y="74"/>
                </a:cubicBezTo>
                <a:cubicBezTo>
                  <a:pt x="51" y="74"/>
                  <a:pt x="51" y="74"/>
                  <a:pt x="52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2" y="73"/>
                  <a:pt x="53" y="73"/>
                  <a:pt x="53" y="73"/>
                </a:cubicBezTo>
                <a:cubicBezTo>
                  <a:pt x="63" y="74"/>
                  <a:pt x="71" y="82"/>
                  <a:pt x="77" y="94"/>
                </a:cubicBezTo>
                <a:cubicBezTo>
                  <a:pt x="77" y="94"/>
                  <a:pt x="77" y="94"/>
                  <a:pt x="77" y="94"/>
                </a:cubicBezTo>
                <a:cubicBezTo>
                  <a:pt x="82" y="102"/>
                  <a:pt x="88" y="107"/>
                  <a:pt x="96" y="107"/>
                </a:cubicBezTo>
                <a:cubicBezTo>
                  <a:pt x="114" y="107"/>
                  <a:pt x="123" y="80"/>
                  <a:pt x="123" y="54"/>
                </a:cubicBezTo>
                <a:cubicBezTo>
                  <a:pt x="123" y="27"/>
                  <a:pt x="114" y="0"/>
                  <a:pt x="96" y="0"/>
                </a:cubicBezTo>
                <a:close/>
                <a:moveTo>
                  <a:pt x="77" y="54"/>
                </a:moveTo>
                <a:cubicBezTo>
                  <a:pt x="77" y="50"/>
                  <a:pt x="77" y="46"/>
                  <a:pt x="77" y="42"/>
                </a:cubicBezTo>
                <a:cubicBezTo>
                  <a:pt x="88" y="42"/>
                  <a:pt x="88" y="42"/>
                  <a:pt x="88" y="42"/>
                </a:cubicBezTo>
                <a:cubicBezTo>
                  <a:pt x="92" y="42"/>
                  <a:pt x="96" y="47"/>
                  <a:pt x="96" y="54"/>
                </a:cubicBezTo>
                <a:cubicBezTo>
                  <a:pt x="96" y="60"/>
                  <a:pt x="92" y="65"/>
                  <a:pt x="88" y="65"/>
                </a:cubicBezTo>
                <a:cubicBezTo>
                  <a:pt x="77" y="65"/>
                  <a:pt x="77" y="65"/>
                  <a:pt x="77" y="65"/>
                </a:cubicBezTo>
                <a:cubicBezTo>
                  <a:pt x="77" y="61"/>
                  <a:pt x="77" y="58"/>
                  <a:pt x="77" y="54"/>
                </a:cubicBezTo>
                <a:close/>
                <a:moveTo>
                  <a:pt x="8" y="54"/>
                </a:moveTo>
                <a:cubicBezTo>
                  <a:pt x="8" y="47"/>
                  <a:pt x="11" y="42"/>
                  <a:pt x="15" y="42"/>
                </a:cubicBezTo>
                <a:cubicBezTo>
                  <a:pt x="42" y="42"/>
                  <a:pt x="42" y="42"/>
                  <a:pt x="42" y="42"/>
                </a:cubicBezTo>
                <a:cubicBezTo>
                  <a:pt x="40" y="45"/>
                  <a:pt x="38" y="49"/>
                  <a:pt x="38" y="54"/>
                </a:cubicBezTo>
                <a:cubicBezTo>
                  <a:pt x="38" y="58"/>
                  <a:pt x="40" y="62"/>
                  <a:pt x="42" y="65"/>
                </a:cubicBezTo>
                <a:cubicBezTo>
                  <a:pt x="15" y="65"/>
                  <a:pt x="15" y="65"/>
                  <a:pt x="15" y="65"/>
                </a:cubicBezTo>
                <a:cubicBezTo>
                  <a:pt x="11" y="65"/>
                  <a:pt x="8" y="60"/>
                  <a:pt x="8" y="54"/>
                </a:cubicBezTo>
                <a:close/>
                <a:moveTo>
                  <a:pt x="46" y="115"/>
                </a:moveTo>
                <a:cubicBezTo>
                  <a:pt x="31" y="115"/>
                  <a:pt x="31" y="115"/>
                  <a:pt x="31" y="115"/>
                </a:cubicBezTo>
                <a:cubicBezTo>
                  <a:pt x="31" y="80"/>
                  <a:pt x="31" y="80"/>
                  <a:pt x="31" y="80"/>
                </a:cubicBezTo>
                <a:cubicBezTo>
                  <a:pt x="31" y="78"/>
                  <a:pt x="30" y="75"/>
                  <a:pt x="29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43" y="73"/>
                  <a:pt x="43" y="73"/>
                  <a:pt x="43" y="73"/>
                </a:cubicBezTo>
                <a:cubicBezTo>
                  <a:pt x="42" y="74"/>
                  <a:pt x="42" y="75"/>
                  <a:pt x="42" y="77"/>
                </a:cubicBezTo>
                <a:cubicBezTo>
                  <a:pt x="42" y="103"/>
                  <a:pt x="42" y="103"/>
                  <a:pt x="42" y="103"/>
                </a:cubicBezTo>
                <a:cubicBezTo>
                  <a:pt x="42" y="107"/>
                  <a:pt x="44" y="110"/>
                  <a:pt x="46" y="111"/>
                </a:cubicBezTo>
                <a:cubicBezTo>
                  <a:pt x="46" y="111"/>
                  <a:pt x="46" y="111"/>
                  <a:pt x="46" y="112"/>
                </a:cubicBezTo>
                <a:lnTo>
                  <a:pt x="46" y="115"/>
                </a:lnTo>
                <a:close/>
                <a:moveTo>
                  <a:pt x="51" y="65"/>
                </a:moveTo>
                <a:cubicBezTo>
                  <a:pt x="50" y="65"/>
                  <a:pt x="50" y="65"/>
                  <a:pt x="50" y="65"/>
                </a:cubicBezTo>
                <a:cubicBezTo>
                  <a:pt x="50" y="65"/>
                  <a:pt x="50" y="65"/>
                  <a:pt x="50" y="65"/>
                </a:cubicBezTo>
                <a:cubicBezTo>
                  <a:pt x="46" y="65"/>
                  <a:pt x="42" y="60"/>
                  <a:pt x="42" y="54"/>
                </a:cubicBezTo>
                <a:cubicBezTo>
                  <a:pt x="42" y="47"/>
                  <a:pt x="46" y="42"/>
                  <a:pt x="50" y="42"/>
                </a:cubicBezTo>
                <a:cubicBezTo>
                  <a:pt x="51" y="42"/>
                  <a:pt x="51" y="42"/>
                  <a:pt x="51" y="42"/>
                </a:cubicBezTo>
                <a:cubicBezTo>
                  <a:pt x="58" y="42"/>
                  <a:pt x="65" y="39"/>
                  <a:pt x="71" y="34"/>
                </a:cubicBezTo>
                <a:cubicBezTo>
                  <a:pt x="70" y="40"/>
                  <a:pt x="69" y="47"/>
                  <a:pt x="69" y="54"/>
                </a:cubicBezTo>
                <a:cubicBezTo>
                  <a:pt x="69" y="60"/>
                  <a:pt x="70" y="67"/>
                  <a:pt x="71" y="73"/>
                </a:cubicBezTo>
                <a:cubicBezTo>
                  <a:pt x="65" y="68"/>
                  <a:pt x="58" y="65"/>
                  <a:pt x="51" y="65"/>
                </a:cubicBezTo>
                <a:close/>
                <a:moveTo>
                  <a:pt x="96" y="100"/>
                </a:moveTo>
                <a:cubicBezTo>
                  <a:pt x="88" y="100"/>
                  <a:pt x="82" y="89"/>
                  <a:pt x="79" y="73"/>
                </a:cubicBezTo>
                <a:cubicBezTo>
                  <a:pt x="88" y="73"/>
                  <a:pt x="88" y="73"/>
                  <a:pt x="88" y="73"/>
                </a:cubicBezTo>
                <a:cubicBezTo>
                  <a:pt x="97" y="73"/>
                  <a:pt x="104" y="64"/>
                  <a:pt x="104" y="54"/>
                </a:cubicBezTo>
                <a:cubicBezTo>
                  <a:pt x="104" y="43"/>
                  <a:pt x="97" y="34"/>
                  <a:pt x="88" y="34"/>
                </a:cubicBezTo>
                <a:cubicBezTo>
                  <a:pt x="79" y="34"/>
                  <a:pt x="79" y="34"/>
                  <a:pt x="79" y="34"/>
                </a:cubicBezTo>
                <a:cubicBezTo>
                  <a:pt x="82" y="19"/>
                  <a:pt x="88" y="8"/>
                  <a:pt x="96" y="8"/>
                </a:cubicBezTo>
                <a:cubicBezTo>
                  <a:pt x="107" y="8"/>
                  <a:pt x="115" y="28"/>
                  <a:pt x="115" y="54"/>
                </a:cubicBezTo>
                <a:cubicBezTo>
                  <a:pt x="115" y="79"/>
                  <a:pt x="107" y="100"/>
                  <a:pt x="96" y="100"/>
                </a:cubicBezTo>
                <a:close/>
                <a:moveTo>
                  <a:pt x="96" y="100"/>
                </a:moveTo>
                <a:cubicBezTo>
                  <a:pt x="96" y="100"/>
                  <a:pt x="96" y="100"/>
                  <a:pt x="96" y="100"/>
                </a:cubicBezTo>
              </a:path>
            </a:pathLst>
          </a:custGeom>
          <a:solidFill>
            <a:srgbClr val="ED85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4653297" y="3171845"/>
            <a:ext cx="1361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400" b="1" dirty="0" smtClean="0">
                <a:solidFill>
                  <a:srgbClr val="BBBBBB"/>
                </a:solidFill>
                <a:latin typeface="Arial" pitchFamily="34" charset="0"/>
                <a:cs typeface="Arial" pitchFamily="34" charset="0"/>
              </a:rPr>
              <a:t>Pisanie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245226" y="3185167"/>
            <a:ext cx="1361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400" b="1" dirty="0" smtClean="0">
                <a:solidFill>
                  <a:srgbClr val="2AC5F4"/>
                </a:solidFill>
                <a:latin typeface="Arial" pitchFamily="34" charset="0"/>
                <a:cs typeface="Arial" pitchFamily="34" charset="0"/>
              </a:rPr>
              <a:t>Wypowiedz ustna</a:t>
            </a:r>
          </a:p>
        </p:txBody>
      </p:sp>
      <p:grpSp>
        <p:nvGrpSpPr>
          <p:cNvPr id="85" name="Group 83"/>
          <p:cNvGrpSpPr/>
          <p:nvPr/>
        </p:nvGrpSpPr>
        <p:grpSpPr>
          <a:xfrm>
            <a:off x="5174463" y="2717122"/>
            <a:ext cx="458548" cy="434428"/>
            <a:chOff x="4424363" y="754063"/>
            <a:chExt cx="280987" cy="280987"/>
          </a:xfrm>
          <a:solidFill>
            <a:srgbClr val="BBBBBB"/>
          </a:solidFill>
        </p:grpSpPr>
        <p:sp>
          <p:nvSpPr>
            <p:cNvPr id="86" name="Freeform 14"/>
            <p:cNvSpPr>
              <a:spLocks/>
            </p:cNvSpPr>
            <p:nvPr/>
          </p:nvSpPr>
          <p:spPr bwMode="auto">
            <a:xfrm>
              <a:off x="4424363" y="942975"/>
              <a:ext cx="92075" cy="920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" y="29"/>
                </a:cxn>
                <a:cxn ang="0">
                  <a:pos x="0" y="58"/>
                </a:cxn>
                <a:cxn ang="0">
                  <a:pos x="29" y="53"/>
                </a:cxn>
                <a:cxn ang="0">
                  <a:pos x="58" y="50"/>
                </a:cxn>
                <a:cxn ang="0">
                  <a:pos x="32" y="24"/>
                </a:cxn>
                <a:cxn ang="0">
                  <a:pos x="8" y="0"/>
                </a:cxn>
              </a:cxnLst>
              <a:rect l="0" t="0" r="r" b="b"/>
              <a:pathLst>
                <a:path w="58" h="58">
                  <a:moveTo>
                    <a:pt x="8" y="0"/>
                  </a:moveTo>
                  <a:lnTo>
                    <a:pt x="3" y="29"/>
                  </a:lnTo>
                  <a:lnTo>
                    <a:pt x="0" y="58"/>
                  </a:lnTo>
                  <a:lnTo>
                    <a:pt x="29" y="53"/>
                  </a:lnTo>
                  <a:lnTo>
                    <a:pt x="58" y="50"/>
                  </a:lnTo>
                  <a:lnTo>
                    <a:pt x="32" y="2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5"/>
            <p:cNvSpPr>
              <a:spLocks/>
            </p:cNvSpPr>
            <p:nvPr/>
          </p:nvSpPr>
          <p:spPr bwMode="auto">
            <a:xfrm>
              <a:off x="4449763" y="800100"/>
              <a:ext cx="206375" cy="209550"/>
            </a:xfrm>
            <a:custGeom>
              <a:avLst/>
              <a:gdLst/>
              <a:ahLst/>
              <a:cxnLst>
                <a:cxn ang="0">
                  <a:pos x="50" y="114"/>
                </a:cxn>
                <a:cxn ang="0">
                  <a:pos x="40" y="106"/>
                </a:cxn>
                <a:cxn ang="0">
                  <a:pos x="114" y="32"/>
                </a:cxn>
                <a:cxn ang="0">
                  <a:pos x="98" y="16"/>
                </a:cxn>
                <a:cxn ang="0">
                  <a:pos x="24" y="90"/>
                </a:cxn>
                <a:cxn ang="0">
                  <a:pos x="16" y="82"/>
                </a:cxn>
                <a:cxn ang="0">
                  <a:pos x="90" y="8"/>
                </a:cxn>
                <a:cxn ang="0">
                  <a:pos x="82" y="0"/>
                </a:cxn>
                <a:cxn ang="0">
                  <a:pos x="0" y="82"/>
                </a:cxn>
                <a:cxn ang="0">
                  <a:pos x="50" y="132"/>
                </a:cxn>
                <a:cxn ang="0">
                  <a:pos x="130" y="50"/>
                </a:cxn>
                <a:cxn ang="0">
                  <a:pos x="122" y="42"/>
                </a:cxn>
                <a:cxn ang="0">
                  <a:pos x="50" y="114"/>
                </a:cxn>
              </a:cxnLst>
              <a:rect l="0" t="0" r="r" b="b"/>
              <a:pathLst>
                <a:path w="130" h="132">
                  <a:moveTo>
                    <a:pt x="50" y="114"/>
                  </a:moveTo>
                  <a:lnTo>
                    <a:pt x="40" y="106"/>
                  </a:lnTo>
                  <a:lnTo>
                    <a:pt x="114" y="32"/>
                  </a:lnTo>
                  <a:lnTo>
                    <a:pt x="98" y="16"/>
                  </a:lnTo>
                  <a:lnTo>
                    <a:pt x="24" y="90"/>
                  </a:lnTo>
                  <a:lnTo>
                    <a:pt x="16" y="82"/>
                  </a:lnTo>
                  <a:lnTo>
                    <a:pt x="90" y="8"/>
                  </a:lnTo>
                  <a:lnTo>
                    <a:pt x="82" y="0"/>
                  </a:lnTo>
                  <a:lnTo>
                    <a:pt x="0" y="82"/>
                  </a:lnTo>
                  <a:lnTo>
                    <a:pt x="50" y="132"/>
                  </a:lnTo>
                  <a:lnTo>
                    <a:pt x="130" y="50"/>
                  </a:lnTo>
                  <a:lnTo>
                    <a:pt x="122" y="42"/>
                  </a:lnTo>
                  <a:lnTo>
                    <a:pt x="50" y="11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6"/>
            <p:cNvSpPr>
              <a:spLocks/>
            </p:cNvSpPr>
            <p:nvPr/>
          </p:nvSpPr>
          <p:spPr bwMode="auto">
            <a:xfrm>
              <a:off x="4594225" y="754063"/>
              <a:ext cx="111125" cy="112713"/>
            </a:xfrm>
            <a:custGeom>
              <a:avLst/>
              <a:gdLst/>
              <a:ahLst/>
              <a:cxnLst>
                <a:cxn ang="0">
                  <a:pos x="40" y="24"/>
                </a:cxn>
                <a:cxn ang="0">
                  <a:pos x="20" y="3"/>
                </a:cxn>
                <a:cxn ang="0">
                  <a:pos x="10" y="3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0" y="13"/>
                </a:cxn>
                <a:cxn ang="0">
                  <a:pos x="30" y="44"/>
                </a:cxn>
                <a:cxn ang="0">
                  <a:pos x="40" y="34"/>
                </a:cxn>
                <a:cxn ang="0">
                  <a:pos x="40" y="34"/>
                </a:cxn>
                <a:cxn ang="0">
                  <a:pos x="40" y="33"/>
                </a:cxn>
                <a:cxn ang="0">
                  <a:pos x="40" y="24"/>
                </a:cxn>
              </a:cxnLst>
              <a:rect l="0" t="0" r="r" b="b"/>
              <a:pathLst>
                <a:path w="43" h="44">
                  <a:moveTo>
                    <a:pt x="40" y="24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17" y="0"/>
                    <a:pt x="13" y="0"/>
                    <a:pt x="10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3" y="31"/>
                    <a:pt x="43" y="26"/>
                    <a:pt x="40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Freeform 106"/>
          <p:cNvSpPr>
            <a:spLocks noEditPoints="1"/>
          </p:cNvSpPr>
          <p:nvPr/>
        </p:nvSpPr>
        <p:spPr bwMode="auto">
          <a:xfrm>
            <a:off x="6779608" y="2642597"/>
            <a:ext cx="303297" cy="294221"/>
          </a:xfrm>
          <a:custGeom>
            <a:avLst/>
            <a:gdLst/>
            <a:ahLst/>
            <a:cxnLst>
              <a:cxn ang="0">
                <a:pos x="44" y="12"/>
              </a:cxn>
              <a:cxn ang="0">
                <a:pos x="17" y="28"/>
              </a:cxn>
              <a:cxn ang="0">
                <a:pos x="16" y="28"/>
              </a:cxn>
              <a:cxn ang="0">
                <a:pos x="15" y="28"/>
              </a:cxn>
              <a:cxn ang="0">
                <a:pos x="14" y="27"/>
              </a:cxn>
              <a:cxn ang="0">
                <a:pos x="42" y="6"/>
              </a:cxn>
              <a:cxn ang="0">
                <a:pos x="46" y="6"/>
              </a:cxn>
              <a:cxn ang="0">
                <a:pos x="74" y="27"/>
              </a:cxn>
              <a:cxn ang="0">
                <a:pos x="73" y="28"/>
              </a:cxn>
              <a:cxn ang="0">
                <a:pos x="72" y="28"/>
              </a:cxn>
              <a:cxn ang="0">
                <a:pos x="71" y="28"/>
              </a:cxn>
              <a:cxn ang="0">
                <a:pos x="44" y="12"/>
              </a:cxn>
              <a:cxn ang="0">
                <a:pos x="81" y="27"/>
              </a:cxn>
              <a:cxn ang="0">
                <a:pos x="46" y="0"/>
              </a:cxn>
              <a:cxn ang="0">
                <a:pos x="42" y="0"/>
              </a:cxn>
              <a:cxn ang="0">
                <a:pos x="8" y="27"/>
              </a:cxn>
              <a:cxn ang="0">
                <a:pos x="6" y="28"/>
              </a:cxn>
              <a:cxn ang="0">
                <a:pos x="0" y="42"/>
              </a:cxn>
              <a:cxn ang="0">
                <a:pos x="0" y="48"/>
              </a:cxn>
              <a:cxn ang="0">
                <a:pos x="8" y="58"/>
              </a:cxn>
              <a:cxn ang="0">
                <a:pos x="15" y="58"/>
              </a:cxn>
              <a:cxn ang="0">
                <a:pos x="17" y="58"/>
              </a:cxn>
              <a:cxn ang="0">
                <a:pos x="18" y="58"/>
              </a:cxn>
              <a:cxn ang="0">
                <a:pos x="44" y="73"/>
              </a:cxn>
              <a:cxn ang="0">
                <a:pos x="70" y="58"/>
              </a:cxn>
              <a:cxn ang="0">
                <a:pos x="71" y="58"/>
              </a:cxn>
              <a:cxn ang="0">
                <a:pos x="73" y="58"/>
              </a:cxn>
              <a:cxn ang="0">
                <a:pos x="80" y="58"/>
              </a:cxn>
              <a:cxn ang="0">
                <a:pos x="88" y="48"/>
              </a:cxn>
              <a:cxn ang="0">
                <a:pos x="88" y="42"/>
              </a:cxn>
              <a:cxn ang="0">
                <a:pos x="82" y="28"/>
              </a:cxn>
              <a:cxn ang="0">
                <a:pos x="81" y="27"/>
              </a:cxn>
            </a:cxnLst>
            <a:rect l="0" t="0" r="r" b="b"/>
            <a:pathLst>
              <a:path w="88" h="73">
                <a:moveTo>
                  <a:pt x="44" y="12"/>
                </a:moveTo>
                <a:cubicBezTo>
                  <a:pt x="32" y="12"/>
                  <a:pt x="22" y="18"/>
                  <a:pt x="17" y="28"/>
                </a:cubicBezTo>
                <a:cubicBezTo>
                  <a:pt x="17" y="28"/>
                  <a:pt x="17" y="28"/>
                  <a:pt x="16" y="28"/>
                </a:cubicBezTo>
                <a:cubicBezTo>
                  <a:pt x="16" y="28"/>
                  <a:pt x="15" y="28"/>
                  <a:pt x="15" y="28"/>
                </a:cubicBezTo>
                <a:cubicBezTo>
                  <a:pt x="15" y="28"/>
                  <a:pt x="14" y="28"/>
                  <a:pt x="14" y="27"/>
                </a:cubicBezTo>
                <a:cubicBezTo>
                  <a:pt x="15" y="15"/>
                  <a:pt x="28" y="6"/>
                  <a:pt x="42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60" y="6"/>
                  <a:pt x="72" y="15"/>
                  <a:pt x="74" y="27"/>
                </a:cubicBezTo>
                <a:cubicBezTo>
                  <a:pt x="74" y="27"/>
                  <a:pt x="74" y="28"/>
                  <a:pt x="73" y="28"/>
                </a:cubicBezTo>
                <a:cubicBezTo>
                  <a:pt x="73" y="28"/>
                  <a:pt x="73" y="28"/>
                  <a:pt x="72" y="28"/>
                </a:cubicBezTo>
                <a:cubicBezTo>
                  <a:pt x="72" y="28"/>
                  <a:pt x="71" y="28"/>
                  <a:pt x="71" y="28"/>
                </a:cubicBezTo>
                <a:cubicBezTo>
                  <a:pt x="66" y="18"/>
                  <a:pt x="56" y="12"/>
                  <a:pt x="44" y="12"/>
                </a:cubicBezTo>
                <a:moveTo>
                  <a:pt x="81" y="27"/>
                </a:moveTo>
                <a:cubicBezTo>
                  <a:pt x="79" y="12"/>
                  <a:pt x="64" y="0"/>
                  <a:pt x="46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24" y="0"/>
                  <a:pt x="9" y="11"/>
                  <a:pt x="8" y="27"/>
                </a:cubicBezTo>
                <a:cubicBezTo>
                  <a:pt x="7" y="28"/>
                  <a:pt x="7" y="28"/>
                  <a:pt x="6" y="28"/>
                </a:cubicBezTo>
                <a:cubicBezTo>
                  <a:pt x="4" y="29"/>
                  <a:pt x="0" y="32"/>
                  <a:pt x="0" y="42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6"/>
                  <a:pt x="6" y="58"/>
                  <a:pt x="8" y="58"/>
                </a:cubicBezTo>
                <a:cubicBezTo>
                  <a:pt x="15" y="58"/>
                  <a:pt x="15" y="58"/>
                  <a:pt x="15" y="58"/>
                </a:cubicBezTo>
                <a:cubicBezTo>
                  <a:pt x="16" y="58"/>
                  <a:pt x="16" y="57"/>
                  <a:pt x="17" y="58"/>
                </a:cubicBezTo>
                <a:cubicBezTo>
                  <a:pt x="17" y="58"/>
                  <a:pt x="18" y="58"/>
                  <a:pt x="18" y="58"/>
                </a:cubicBezTo>
                <a:cubicBezTo>
                  <a:pt x="23" y="67"/>
                  <a:pt x="33" y="73"/>
                  <a:pt x="44" y="73"/>
                </a:cubicBezTo>
                <a:cubicBezTo>
                  <a:pt x="55" y="73"/>
                  <a:pt x="65" y="67"/>
                  <a:pt x="70" y="58"/>
                </a:cubicBezTo>
                <a:cubicBezTo>
                  <a:pt x="70" y="58"/>
                  <a:pt x="71" y="58"/>
                  <a:pt x="71" y="58"/>
                </a:cubicBezTo>
                <a:cubicBezTo>
                  <a:pt x="72" y="57"/>
                  <a:pt x="72" y="58"/>
                  <a:pt x="73" y="58"/>
                </a:cubicBezTo>
                <a:cubicBezTo>
                  <a:pt x="80" y="58"/>
                  <a:pt x="80" y="58"/>
                  <a:pt x="80" y="58"/>
                </a:cubicBezTo>
                <a:cubicBezTo>
                  <a:pt x="83" y="58"/>
                  <a:pt x="88" y="56"/>
                  <a:pt x="88" y="48"/>
                </a:cubicBezTo>
                <a:cubicBezTo>
                  <a:pt x="88" y="42"/>
                  <a:pt x="88" y="42"/>
                  <a:pt x="88" y="42"/>
                </a:cubicBezTo>
                <a:cubicBezTo>
                  <a:pt x="88" y="32"/>
                  <a:pt x="84" y="29"/>
                  <a:pt x="82" y="28"/>
                </a:cubicBezTo>
                <a:cubicBezTo>
                  <a:pt x="81" y="28"/>
                  <a:pt x="81" y="28"/>
                  <a:pt x="81" y="27"/>
                </a:cubicBezTo>
              </a:path>
            </a:pathLst>
          </a:custGeom>
          <a:solidFill>
            <a:srgbClr val="2AC5F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107"/>
          <p:cNvSpPr>
            <a:spLocks noEditPoints="1"/>
          </p:cNvSpPr>
          <p:nvPr/>
        </p:nvSpPr>
        <p:spPr bwMode="auto">
          <a:xfrm>
            <a:off x="6736206" y="2936747"/>
            <a:ext cx="360329" cy="259545"/>
          </a:xfrm>
          <a:custGeom>
            <a:avLst/>
            <a:gdLst/>
            <a:ahLst/>
            <a:cxnLst>
              <a:cxn ang="0">
                <a:pos x="85" y="26"/>
              </a:cxn>
              <a:cxn ang="0">
                <a:pos x="82" y="28"/>
              </a:cxn>
              <a:cxn ang="0">
                <a:pos x="67" y="28"/>
              </a:cxn>
              <a:cxn ang="0">
                <a:pos x="65" y="26"/>
              </a:cxn>
              <a:cxn ang="0">
                <a:pos x="65" y="22"/>
              </a:cxn>
              <a:cxn ang="0">
                <a:pos x="67" y="20"/>
              </a:cxn>
              <a:cxn ang="0">
                <a:pos x="82" y="20"/>
              </a:cxn>
              <a:cxn ang="0">
                <a:pos x="85" y="22"/>
              </a:cxn>
              <a:cxn ang="0">
                <a:pos x="85" y="26"/>
              </a:cxn>
              <a:cxn ang="0">
                <a:pos x="119" y="54"/>
              </a:cxn>
              <a:cxn ang="0">
                <a:pos x="99" y="11"/>
              </a:cxn>
              <a:cxn ang="0">
                <a:pos x="85" y="0"/>
              </a:cxn>
              <a:cxn ang="0">
                <a:pos x="36" y="0"/>
              </a:cxn>
              <a:cxn ang="0">
                <a:pos x="35" y="0"/>
              </a:cxn>
              <a:cxn ang="0">
                <a:pos x="22" y="11"/>
              </a:cxn>
              <a:cxn ang="0">
                <a:pos x="1" y="54"/>
              </a:cxn>
              <a:cxn ang="0">
                <a:pos x="4" y="58"/>
              </a:cxn>
              <a:cxn ang="0">
                <a:pos x="19" y="58"/>
              </a:cxn>
              <a:cxn ang="0">
                <a:pos x="22" y="55"/>
              </a:cxn>
              <a:cxn ang="0">
                <a:pos x="31" y="39"/>
              </a:cxn>
              <a:cxn ang="0">
                <a:pos x="33" y="40"/>
              </a:cxn>
              <a:cxn ang="0">
                <a:pos x="34" y="54"/>
              </a:cxn>
              <a:cxn ang="0">
                <a:pos x="36" y="58"/>
              </a:cxn>
              <a:cxn ang="0">
                <a:pos x="86" y="58"/>
              </a:cxn>
              <a:cxn ang="0">
                <a:pos x="90" y="53"/>
              </a:cxn>
              <a:cxn ang="0">
                <a:pos x="90" y="40"/>
              </a:cxn>
              <a:cxn ang="0">
                <a:pos x="92" y="39"/>
              </a:cxn>
              <a:cxn ang="0">
                <a:pos x="100" y="55"/>
              </a:cxn>
              <a:cxn ang="0">
                <a:pos x="104" y="58"/>
              </a:cxn>
              <a:cxn ang="0">
                <a:pos x="116" y="58"/>
              </a:cxn>
              <a:cxn ang="0">
                <a:pos x="119" y="54"/>
              </a:cxn>
            </a:cxnLst>
            <a:rect l="0" t="0" r="r" b="b"/>
            <a:pathLst>
              <a:path w="120" h="58">
                <a:moveTo>
                  <a:pt x="85" y="26"/>
                </a:moveTo>
                <a:cubicBezTo>
                  <a:pt x="85" y="27"/>
                  <a:pt x="84" y="28"/>
                  <a:pt x="82" y="28"/>
                </a:cubicBezTo>
                <a:cubicBezTo>
                  <a:pt x="67" y="28"/>
                  <a:pt x="67" y="28"/>
                  <a:pt x="67" y="28"/>
                </a:cubicBezTo>
                <a:cubicBezTo>
                  <a:pt x="66" y="28"/>
                  <a:pt x="65" y="27"/>
                  <a:pt x="65" y="26"/>
                </a:cubicBezTo>
                <a:cubicBezTo>
                  <a:pt x="65" y="22"/>
                  <a:pt x="65" y="22"/>
                  <a:pt x="65" y="22"/>
                </a:cubicBezTo>
                <a:cubicBezTo>
                  <a:pt x="65" y="21"/>
                  <a:pt x="66" y="20"/>
                  <a:pt x="67" y="20"/>
                </a:cubicBezTo>
                <a:cubicBezTo>
                  <a:pt x="82" y="20"/>
                  <a:pt x="82" y="20"/>
                  <a:pt x="82" y="20"/>
                </a:cubicBezTo>
                <a:cubicBezTo>
                  <a:pt x="84" y="20"/>
                  <a:pt x="85" y="21"/>
                  <a:pt x="85" y="22"/>
                </a:cubicBezTo>
                <a:lnTo>
                  <a:pt x="85" y="26"/>
                </a:lnTo>
                <a:close/>
                <a:moveTo>
                  <a:pt x="119" y="54"/>
                </a:moveTo>
                <a:cubicBezTo>
                  <a:pt x="99" y="11"/>
                  <a:pt x="99" y="11"/>
                  <a:pt x="99" y="11"/>
                </a:cubicBezTo>
                <a:cubicBezTo>
                  <a:pt x="98" y="9"/>
                  <a:pt x="94" y="0"/>
                  <a:pt x="85" y="0"/>
                </a:cubicBezTo>
                <a:cubicBezTo>
                  <a:pt x="83" y="0"/>
                  <a:pt x="38" y="0"/>
                  <a:pt x="36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5" y="0"/>
                  <a:pt x="22" y="9"/>
                  <a:pt x="22" y="11"/>
                </a:cubicBezTo>
                <a:cubicBezTo>
                  <a:pt x="1" y="54"/>
                  <a:pt x="1" y="54"/>
                  <a:pt x="1" y="54"/>
                </a:cubicBezTo>
                <a:cubicBezTo>
                  <a:pt x="0" y="56"/>
                  <a:pt x="1" y="58"/>
                  <a:pt x="4" y="58"/>
                </a:cubicBezTo>
                <a:cubicBezTo>
                  <a:pt x="19" y="58"/>
                  <a:pt x="19" y="58"/>
                  <a:pt x="19" y="58"/>
                </a:cubicBezTo>
                <a:cubicBezTo>
                  <a:pt x="22" y="58"/>
                  <a:pt x="22" y="55"/>
                  <a:pt x="22" y="55"/>
                </a:cubicBezTo>
                <a:cubicBezTo>
                  <a:pt x="31" y="39"/>
                  <a:pt x="31" y="39"/>
                  <a:pt x="31" y="39"/>
                </a:cubicBezTo>
                <a:cubicBezTo>
                  <a:pt x="31" y="39"/>
                  <a:pt x="33" y="34"/>
                  <a:pt x="33" y="40"/>
                </a:cubicBezTo>
                <a:cubicBezTo>
                  <a:pt x="33" y="45"/>
                  <a:pt x="34" y="48"/>
                  <a:pt x="34" y="54"/>
                </a:cubicBezTo>
                <a:cubicBezTo>
                  <a:pt x="34" y="56"/>
                  <a:pt x="34" y="58"/>
                  <a:pt x="36" y="58"/>
                </a:cubicBezTo>
                <a:cubicBezTo>
                  <a:pt x="86" y="58"/>
                  <a:pt x="86" y="58"/>
                  <a:pt x="86" y="58"/>
                </a:cubicBezTo>
                <a:cubicBezTo>
                  <a:pt x="90" y="58"/>
                  <a:pt x="90" y="56"/>
                  <a:pt x="90" y="53"/>
                </a:cubicBezTo>
                <a:cubicBezTo>
                  <a:pt x="90" y="46"/>
                  <a:pt x="90" y="44"/>
                  <a:pt x="90" y="40"/>
                </a:cubicBezTo>
                <a:cubicBezTo>
                  <a:pt x="90" y="35"/>
                  <a:pt x="92" y="39"/>
                  <a:pt x="92" y="39"/>
                </a:cubicBezTo>
                <a:cubicBezTo>
                  <a:pt x="100" y="55"/>
                  <a:pt x="100" y="55"/>
                  <a:pt x="100" y="55"/>
                </a:cubicBezTo>
                <a:cubicBezTo>
                  <a:pt x="100" y="55"/>
                  <a:pt x="101" y="58"/>
                  <a:pt x="104" y="58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19" y="58"/>
                  <a:pt x="120" y="56"/>
                  <a:pt x="119" y="54"/>
                </a:cubicBezTo>
              </a:path>
            </a:pathLst>
          </a:custGeom>
          <a:solidFill>
            <a:srgbClr val="2AC5F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01408" y="1970866"/>
            <a:ext cx="627062" cy="62706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06105" y="3703226"/>
            <a:ext cx="627062" cy="627063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07016" y="5798727"/>
            <a:ext cx="627062" cy="627063"/>
          </a:xfrm>
          <a:prstGeom prst="rect">
            <a:avLst/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76794" y="3234666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B7C532"/>
                </a:solidFill>
                <a:latin typeface="Arial" pitchFamily="34" charset="0"/>
                <a:cs typeface="Arial" pitchFamily="34" charset="0"/>
              </a:rPr>
              <a:t>Czytanie</a:t>
            </a:r>
            <a:endParaRPr lang="en-US" sz="1400" b="1" dirty="0">
              <a:solidFill>
                <a:srgbClr val="B7C53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>
            <a:hlinkClick r:id="rId2" action="ppaction://hlinksldjump"/>
          </p:cNvPr>
          <p:cNvSpPr txBox="1"/>
          <p:nvPr/>
        </p:nvSpPr>
        <p:spPr>
          <a:xfrm>
            <a:off x="6542967" y="6551179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7Speaking</a:t>
            </a:r>
          </a:p>
        </p:txBody>
      </p:sp>
    </p:spTree>
    <p:extLst>
      <p:ext uri="{BB962C8B-B14F-4D97-AF65-F5344CB8AC3E}">
        <p14:creationId xmlns:p14="http://schemas.microsoft.com/office/powerpoint/2010/main" val="3402653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Straight Connector 110"/>
          <p:cNvCxnSpPr/>
          <p:nvPr/>
        </p:nvCxnSpPr>
        <p:spPr>
          <a:xfrm>
            <a:off x="7075301" y="5376472"/>
            <a:ext cx="0" cy="71278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7072126" y="413947"/>
            <a:ext cx="3175" cy="501808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/>
          <p:cNvGrpSpPr/>
          <p:nvPr/>
        </p:nvGrpSpPr>
        <p:grpSpPr>
          <a:xfrm>
            <a:off x="-6350" y="2477904"/>
            <a:ext cx="5740400" cy="1323438"/>
            <a:chOff x="-6350" y="2477904"/>
            <a:chExt cx="5568950" cy="1323438"/>
          </a:xfrm>
        </p:grpSpPr>
        <p:sp>
          <p:nvSpPr>
            <p:cNvPr id="57" name="Rectangle 56"/>
            <p:cNvSpPr/>
            <p:nvPr/>
          </p:nvSpPr>
          <p:spPr>
            <a:xfrm>
              <a:off x="-6350" y="2477904"/>
              <a:ext cx="5527488" cy="1323438"/>
            </a:xfrm>
            <a:prstGeom prst="rect">
              <a:avLst/>
            </a:prstGeom>
            <a:solidFill>
              <a:srgbClr val="7C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HelveticaNeueLT Std Lt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5368" y="2811703"/>
              <a:ext cx="53372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HelveticaNeueLT Std Lt" pitchFamily="34" charset="0"/>
                </a:rPr>
                <a:t>Plan</a:t>
              </a:r>
              <a:r>
                <a:rPr lang="en-US" sz="3600" dirty="0" smtClean="0"/>
                <a:t>  </a:t>
              </a:r>
              <a:r>
                <a:rPr lang="en-US" sz="3600" dirty="0">
                  <a:solidFill>
                    <a:srgbClr val="FE8927"/>
                  </a:solidFill>
                  <a:latin typeface="HelveticaNeueLT Std Lt" pitchFamily="34" charset="0"/>
                </a:rPr>
                <a:t>Prezentacji</a:t>
              </a:r>
              <a:endParaRPr lang="id-ID" sz="3600" dirty="0">
                <a:solidFill>
                  <a:srgbClr val="FE8927"/>
                </a:solidFill>
                <a:latin typeface="HelveticaNeueLT Std Lt" pitchFamily="34" charset="0"/>
              </a:endParaRPr>
            </a:p>
          </p:txBody>
        </p:sp>
      </p:grpSp>
      <p:sp>
        <p:nvSpPr>
          <p:cNvPr id="82" name="Oval 81"/>
          <p:cNvSpPr/>
          <p:nvPr/>
        </p:nvSpPr>
        <p:spPr>
          <a:xfrm flipH="1">
            <a:off x="6981638" y="1025135"/>
            <a:ext cx="190500" cy="190500"/>
          </a:xfrm>
          <a:prstGeom prst="ellipse">
            <a:avLst/>
          </a:prstGeom>
          <a:solidFill>
            <a:srgbClr val="2AC5F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>
              <a:latin typeface="HelveticaNeueLT Std Lt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 flipH="1">
            <a:off x="6980051" y="1995657"/>
            <a:ext cx="188912" cy="190500"/>
          </a:xfrm>
          <a:prstGeom prst="ellipse">
            <a:avLst/>
          </a:prstGeom>
          <a:solidFill>
            <a:srgbClr val="FF000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>
              <a:latin typeface="HelveticaNeueLT Std Lt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 flipH="1">
            <a:off x="6980051" y="3237083"/>
            <a:ext cx="188912" cy="190500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>
              <a:latin typeface="HelveticaNeueLT Std Lt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 flipH="1">
            <a:off x="6980051" y="5028250"/>
            <a:ext cx="188912" cy="190500"/>
          </a:xfrm>
          <a:prstGeom prst="ellipse">
            <a:avLst/>
          </a:prstGeom>
          <a:solidFill>
            <a:srgbClr val="FE7F1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>
              <a:latin typeface="HelveticaNeueLT Std Lt" pitchFamily="34" charset="0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7413438" y="952110"/>
            <a:ext cx="43382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1400" b="1" dirty="0">
                <a:solidFill>
                  <a:srgbClr val="2AC5F4"/>
                </a:solidFill>
                <a:latin typeface="HelveticaNeueLT Std Lt" pitchFamily="34" charset="0"/>
              </a:rPr>
              <a:t>1- </a:t>
            </a:r>
            <a:r>
              <a:rPr lang="en-US" sz="1400" b="1" dirty="0">
                <a:solidFill>
                  <a:srgbClr val="2AC5F4"/>
                </a:solidFill>
                <a:latin typeface="HelveticaNeueLT Std Lt" pitchFamily="34" charset="0"/>
              </a:rPr>
              <a:t> Przegląd procesu szkoleniowego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Po co się szkolić?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Udowodnione korzyści ze szkoleń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Ograniczenia tradycjonalnych szkoleń</a:t>
            </a: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7413438" y="1953542"/>
            <a:ext cx="373724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1400" b="1" dirty="0">
                <a:solidFill>
                  <a:srgbClr val="FF0000"/>
                </a:solidFill>
                <a:latin typeface="HelveticaNeueLT Std Lt" pitchFamily="34" charset="0"/>
              </a:rPr>
              <a:t>2- </a:t>
            </a:r>
            <a:r>
              <a:rPr lang="en-US" sz="1400" b="1" dirty="0">
                <a:solidFill>
                  <a:srgbClr val="FF0000"/>
                </a:solidFill>
                <a:latin typeface="HelveticaNeueLT Std Lt" pitchFamily="34" charset="0"/>
              </a:rPr>
              <a:t>E-learning jako rozwiązanie  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Błędne przekonania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Korzyści dla kursantów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Korzyści korporacyjne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Porównanie metod treningowych </a:t>
            </a:r>
            <a:endParaRPr lang="en-GB" altLang="en-US" sz="14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7449951" y="3156961"/>
            <a:ext cx="435683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1400" b="1" dirty="0">
                <a:latin typeface="HelveticaNeueLT Std Lt" pitchFamily="34" charset="0"/>
              </a:rPr>
              <a:t>3- </a:t>
            </a:r>
            <a:r>
              <a:rPr lang="en-US" sz="1400" b="1" dirty="0">
                <a:latin typeface="HelveticaNeueLT Std Lt" pitchFamily="34" charset="0"/>
              </a:rPr>
              <a:t>Rozwiązanie 7Speaking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Metoda szkoleniowa</a:t>
            </a:r>
          </a:p>
          <a:p>
            <a:pPr marL="896938"/>
            <a:r>
              <a:rPr lang="en-US" sz="14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Platforma</a:t>
            </a:r>
            <a:endParaRPr lang="en-US" sz="14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Walidacja i skala oceny, dalsze działania </a:t>
            </a:r>
            <a:endParaRPr lang="en-US" sz="1400" dirty="0" smtClean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 marL="896938"/>
            <a:r>
              <a:rPr lang="en-US" sz="14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kontrola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Platforma 7 Testing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Konkurencja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Referencje</a:t>
            </a: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7449951" y="4974275"/>
            <a:ext cx="34740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1400" b="1" dirty="0">
                <a:solidFill>
                  <a:srgbClr val="FE7F14"/>
                </a:solidFill>
                <a:latin typeface="HelveticaNeueLT Std Lt" pitchFamily="34" charset="0"/>
              </a:rPr>
              <a:t>4- </a:t>
            </a:r>
            <a:r>
              <a:rPr lang="en-US" sz="1400" b="1" dirty="0">
                <a:solidFill>
                  <a:srgbClr val="FE7F14"/>
                </a:solidFill>
                <a:latin typeface="HelveticaNeueLT Std Lt" pitchFamily="34" charset="0"/>
              </a:rPr>
              <a:t> Mercedes - Benz </a:t>
            </a:r>
            <a:r>
              <a:rPr lang="en-US" sz="1400" b="1" dirty="0" err="1">
                <a:solidFill>
                  <a:srgbClr val="FE7F14"/>
                </a:solidFill>
                <a:latin typeface="HelveticaNeueLT Std Lt" pitchFamily="34" charset="0"/>
              </a:rPr>
              <a:t>studium</a:t>
            </a:r>
            <a:r>
              <a:rPr lang="en-US" sz="1400" b="1" dirty="0">
                <a:solidFill>
                  <a:srgbClr val="FE7F14"/>
                </a:solidFill>
                <a:latin typeface="HelveticaNeueLT Std Lt" pitchFamily="34" charset="0"/>
              </a:rPr>
              <a:t> przypadku</a:t>
            </a:r>
          </a:p>
          <a:p>
            <a:pPr marL="896938"/>
            <a:r>
              <a:rPr lang="en-US" sz="1400" dirty="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Kontekst</a:t>
            </a:r>
            <a:endParaRPr lang="en-US" sz="14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Sugerowane rozwiązanie</a:t>
            </a:r>
          </a:p>
          <a:p>
            <a:pPr marL="896938"/>
            <a:r>
              <a:rPr lang="en-US" sz="1400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Rezultaty</a:t>
            </a:r>
          </a:p>
        </p:txBody>
      </p:sp>
      <p:grpSp>
        <p:nvGrpSpPr>
          <p:cNvPr id="112" name="Group 111"/>
          <p:cNvGrpSpPr>
            <a:grpSpLocks/>
          </p:cNvGrpSpPr>
          <p:nvPr/>
        </p:nvGrpSpPr>
        <p:grpSpPr bwMode="auto">
          <a:xfrm>
            <a:off x="4418647" y="2674191"/>
            <a:ext cx="949323" cy="950912"/>
            <a:chOff x="6897785" y="692610"/>
            <a:chExt cx="950075" cy="950687"/>
          </a:xfrm>
          <a:noFill/>
        </p:grpSpPr>
        <p:sp>
          <p:nvSpPr>
            <p:cNvPr id="113" name="Rounded Rectangle 112"/>
            <p:cNvSpPr/>
            <p:nvPr/>
          </p:nvSpPr>
          <p:spPr>
            <a:xfrm>
              <a:off x="6897785" y="692610"/>
              <a:ext cx="950075" cy="950687"/>
            </a:xfrm>
            <a:prstGeom prst="roundRect">
              <a:avLst>
                <a:gd name="adj" fmla="val 637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>
                <a:solidFill>
                  <a:schemeClr val="accent1"/>
                </a:solidFill>
                <a:latin typeface="HelveticaNeueLT Std Lt" pitchFamily="34" charset="0"/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7132316" y="927753"/>
              <a:ext cx="481012" cy="481013"/>
              <a:chOff x="4198938" y="4832351"/>
              <a:chExt cx="481012" cy="481013"/>
            </a:xfrm>
            <a:grpFill/>
          </p:grpSpPr>
          <p:sp>
            <p:nvSpPr>
              <p:cNvPr id="116" name="Freeform 19"/>
              <p:cNvSpPr>
                <a:spLocks noEditPoints="1"/>
              </p:cNvSpPr>
              <p:nvPr/>
            </p:nvSpPr>
            <p:spPr bwMode="auto">
              <a:xfrm>
                <a:off x="4198938" y="4832351"/>
                <a:ext cx="481012" cy="481013"/>
              </a:xfrm>
              <a:custGeom>
                <a:avLst/>
                <a:gdLst>
                  <a:gd name="T0" fmla="*/ 117 w 128"/>
                  <a:gd name="T1" fmla="*/ 12 h 128"/>
                  <a:gd name="T2" fmla="*/ 100 w 128"/>
                  <a:gd name="T3" fmla="*/ 12 h 128"/>
                  <a:gd name="T4" fmla="*/ 100 w 128"/>
                  <a:gd name="T5" fmla="*/ 4 h 128"/>
                  <a:gd name="T6" fmla="*/ 96 w 128"/>
                  <a:gd name="T7" fmla="*/ 0 h 128"/>
                  <a:gd name="T8" fmla="*/ 92 w 128"/>
                  <a:gd name="T9" fmla="*/ 4 h 128"/>
                  <a:gd name="T10" fmla="*/ 92 w 128"/>
                  <a:gd name="T11" fmla="*/ 12 h 128"/>
                  <a:gd name="T12" fmla="*/ 68 w 128"/>
                  <a:gd name="T13" fmla="*/ 12 h 128"/>
                  <a:gd name="T14" fmla="*/ 68 w 128"/>
                  <a:gd name="T15" fmla="*/ 4 h 128"/>
                  <a:gd name="T16" fmla="*/ 64 w 128"/>
                  <a:gd name="T17" fmla="*/ 0 h 128"/>
                  <a:gd name="T18" fmla="*/ 60 w 128"/>
                  <a:gd name="T19" fmla="*/ 4 h 128"/>
                  <a:gd name="T20" fmla="*/ 60 w 128"/>
                  <a:gd name="T21" fmla="*/ 12 h 128"/>
                  <a:gd name="T22" fmla="*/ 36 w 128"/>
                  <a:gd name="T23" fmla="*/ 12 h 128"/>
                  <a:gd name="T24" fmla="*/ 36 w 128"/>
                  <a:gd name="T25" fmla="*/ 4 h 128"/>
                  <a:gd name="T26" fmla="*/ 32 w 128"/>
                  <a:gd name="T27" fmla="*/ 0 h 128"/>
                  <a:gd name="T28" fmla="*/ 28 w 128"/>
                  <a:gd name="T29" fmla="*/ 4 h 128"/>
                  <a:gd name="T30" fmla="*/ 28 w 128"/>
                  <a:gd name="T31" fmla="*/ 12 h 128"/>
                  <a:gd name="T32" fmla="*/ 11 w 128"/>
                  <a:gd name="T33" fmla="*/ 12 h 128"/>
                  <a:gd name="T34" fmla="*/ 0 w 128"/>
                  <a:gd name="T35" fmla="*/ 23 h 128"/>
                  <a:gd name="T36" fmla="*/ 0 w 128"/>
                  <a:gd name="T37" fmla="*/ 117 h 128"/>
                  <a:gd name="T38" fmla="*/ 11 w 128"/>
                  <a:gd name="T39" fmla="*/ 128 h 128"/>
                  <a:gd name="T40" fmla="*/ 117 w 128"/>
                  <a:gd name="T41" fmla="*/ 128 h 128"/>
                  <a:gd name="T42" fmla="*/ 128 w 128"/>
                  <a:gd name="T43" fmla="*/ 117 h 128"/>
                  <a:gd name="T44" fmla="*/ 128 w 128"/>
                  <a:gd name="T45" fmla="*/ 23 h 128"/>
                  <a:gd name="T46" fmla="*/ 117 w 128"/>
                  <a:gd name="T47" fmla="*/ 12 h 128"/>
                  <a:gd name="T48" fmla="*/ 120 w 128"/>
                  <a:gd name="T49" fmla="*/ 117 h 128"/>
                  <a:gd name="T50" fmla="*/ 117 w 128"/>
                  <a:gd name="T51" fmla="*/ 120 h 128"/>
                  <a:gd name="T52" fmla="*/ 11 w 128"/>
                  <a:gd name="T53" fmla="*/ 120 h 128"/>
                  <a:gd name="T54" fmla="*/ 8 w 128"/>
                  <a:gd name="T55" fmla="*/ 117 h 128"/>
                  <a:gd name="T56" fmla="*/ 8 w 128"/>
                  <a:gd name="T57" fmla="*/ 23 h 128"/>
                  <a:gd name="T58" fmla="*/ 11 w 128"/>
                  <a:gd name="T59" fmla="*/ 20 h 128"/>
                  <a:gd name="T60" fmla="*/ 28 w 128"/>
                  <a:gd name="T61" fmla="*/ 20 h 128"/>
                  <a:gd name="T62" fmla="*/ 28 w 128"/>
                  <a:gd name="T63" fmla="*/ 28 h 128"/>
                  <a:gd name="T64" fmla="*/ 32 w 128"/>
                  <a:gd name="T65" fmla="*/ 32 h 128"/>
                  <a:gd name="T66" fmla="*/ 36 w 128"/>
                  <a:gd name="T67" fmla="*/ 28 h 128"/>
                  <a:gd name="T68" fmla="*/ 36 w 128"/>
                  <a:gd name="T69" fmla="*/ 20 h 128"/>
                  <a:gd name="T70" fmla="*/ 60 w 128"/>
                  <a:gd name="T71" fmla="*/ 20 h 128"/>
                  <a:gd name="T72" fmla="*/ 60 w 128"/>
                  <a:gd name="T73" fmla="*/ 28 h 128"/>
                  <a:gd name="T74" fmla="*/ 64 w 128"/>
                  <a:gd name="T75" fmla="*/ 32 h 128"/>
                  <a:gd name="T76" fmla="*/ 68 w 128"/>
                  <a:gd name="T77" fmla="*/ 28 h 128"/>
                  <a:gd name="T78" fmla="*/ 68 w 128"/>
                  <a:gd name="T79" fmla="*/ 20 h 128"/>
                  <a:gd name="T80" fmla="*/ 92 w 128"/>
                  <a:gd name="T81" fmla="*/ 20 h 128"/>
                  <a:gd name="T82" fmla="*/ 92 w 128"/>
                  <a:gd name="T83" fmla="*/ 28 h 128"/>
                  <a:gd name="T84" fmla="*/ 96 w 128"/>
                  <a:gd name="T85" fmla="*/ 32 h 128"/>
                  <a:gd name="T86" fmla="*/ 100 w 128"/>
                  <a:gd name="T87" fmla="*/ 28 h 128"/>
                  <a:gd name="T88" fmla="*/ 100 w 128"/>
                  <a:gd name="T89" fmla="*/ 20 h 128"/>
                  <a:gd name="T90" fmla="*/ 117 w 128"/>
                  <a:gd name="T91" fmla="*/ 20 h 128"/>
                  <a:gd name="T92" fmla="*/ 120 w 128"/>
                  <a:gd name="T93" fmla="*/ 23 h 128"/>
                  <a:gd name="T94" fmla="*/ 120 w 128"/>
                  <a:gd name="T95" fmla="*/ 11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8" h="128">
                    <a:moveTo>
                      <a:pt x="117" y="12"/>
                    </a:move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4"/>
                      <a:pt x="100" y="4"/>
                      <a:pt x="100" y="4"/>
                    </a:cubicBezTo>
                    <a:cubicBezTo>
                      <a:pt x="100" y="2"/>
                      <a:pt x="98" y="0"/>
                      <a:pt x="96" y="0"/>
                    </a:cubicBezTo>
                    <a:cubicBezTo>
                      <a:pt x="94" y="0"/>
                      <a:pt x="92" y="2"/>
                      <a:pt x="92" y="4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2" y="0"/>
                      <a:pt x="60" y="2"/>
                      <a:pt x="60" y="4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4" y="0"/>
                      <a:pt x="32" y="0"/>
                    </a:cubicBezTo>
                    <a:cubicBezTo>
                      <a:pt x="30" y="0"/>
                      <a:pt x="28" y="2"/>
                      <a:pt x="28" y="4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5" y="12"/>
                      <a:pt x="0" y="17"/>
                      <a:pt x="0" y="23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3"/>
                      <a:pt x="5" y="128"/>
                      <a:pt x="11" y="128"/>
                    </a:cubicBezTo>
                    <a:cubicBezTo>
                      <a:pt x="117" y="128"/>
                      <a:pt x="117" y="128"/>
                      <a:pt x="117" y="128"/>
                    </a:cubicBezTo>
                    <a:cubicBezTo>
                      <a:pt x="123" y="128"/>
                      <a:pt x="128" y="123"/>
                      <a:pt x="128" y="117"/>
                    </a:cubicBezTo>
                    <a:cubicBezTo>
                      <a:pt x="128" y="23"/>
                      <a:pt x="128" y="23"/>
                      <a:pt x="128" y="23"/>
                    </a:cubicBezTo>
                    <a:cubicBezTo>
                      <a:pt x="128" y="17"/>
                      <a:pt x="123" y="12"/>
                      <a:pt x="117" y="12"/>
                    </a:cubicBezTo>
                    <a:close/>
                    <a:moveTo>
                      <a:pt x="120" y="117"/>
                    </a:moveTo>
                    <a:cubicBezTo>
                      <a:pt x="120" y="119"/>
                      <a:pt x="119" y="120"/>
                      <a:pt x="117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9" y="120"/>
                      <a:pt x="8" y="119"/>
                      <a:pt x="8" y="117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1"/>
                      <a:pt x="9" y="20"/>
                      <a:pt x="11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30"/>
                      <a:pt x="30" y="32"/>
                      <a:pt x="32" y="32"/>
                    </a:cubicBezTo>
                    <a:cubicBezTo>
                      <a:pt x="34" y="32"/>
                      <a:pt x="36" y="30"/>
                      <a:pt x="36" y="2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60" y="30"/>
                      <a:pt x="62" y="32"/>
                      <a:pt x="64" y="32"/>
                    </a:cubicBezTo>
                    <a:cubicBezTo>
                      <a:pt x="66" y="32"/>
                      <a:pt x="68" y="30"/>
                      <a:pt x="68" y="28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92" y="20"/>
                      <a:pt x="92" y="20"/>
                      <a:pt x="92" y="20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30"/>
                      <a:pt x="94" y="32"/>
                      <a:pt x="96" y="32"/>
                    </a:cubicBezTo>
                    <a:cubicBezTo>
                      <a:pt x="98" y="32"/>
                      <a:pt x="100" y="30"/>
                      <a:pt x="100" y="28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17" y="20"/>
                      <a:pt x="117" y="20"/>
                      <a:pt x="117" y="20"/>
                    </a:cubicBezTo>
                    <a:cubicBezTo>
                      <a:pt x="119" y="20"/>
                      <a:pt x="120" y="21"/>
                      <a:pt x="120" y="23"/>
                    </a:cubicBezTo>
                    <a:lnTo>
                      <a:pt x="120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latin typeface="HelveticaNeueLT Std Lt" pitchFamily="34" charset="0"/>
                </a:endParaRPr>
              </a:p>
            </p:txBody>
          </p:sp>
          <p:sp>
            <p:nvSpPr>
              <p:cNvPr id="117" name="Rectangle 20"/>
              <p:cNvSpPr>
                <a:spLocks noChangeArrowheads="1"/>
              </p:cNvSpPr>
              <p:nvPr/>
            </p:nvSpPr>
            <p:spPr bwMode="auto">
              <a:xfrm>
                <a:off x="4303713" y="5011738"/>
                <a:ext cx="60325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latin typeface="HelveticaNeueLT Std Lt" pitchFamily="34" charset="0"/>
                </a:endParaRPr>
              </a:p>
            </p:txBody>
          </p:sp>
          <p:sp>
            <p:nvSpPr>
              <p:cNvPr id="118" name="Rectangle 21"/>
              <p:cNvSpPr>
                <a:spLocks noChangeArrowheads="1"/>
              </p:cNvSpPr>
              <p:nvPr/>
            </p:nvSpPr>
            <p:spPr bwMode="auto">
              <a:xfrm>
                <a:off x="4303713" y="5087938"/>
                <a:ext cx="60325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latin typeface="HelveticaNeueLT Std Lt" pitchFamily="34" charset="0"/>
                </a:endParaRPr>
              </a:p>
            </p:txBody>
          </p:sp>
          <p:sp>
            <p:nvSpPr>
              <p:cNvPr id="119" name="Rectangle 22"/>
              <p:cNvSpPr>
                <a:spLocks noChangeArrowheads="1"/>
              </p:cNvSpPr>
              <p:nvPr/>
            </p:nvSpPr>
            <p:spPr bwMode="auto">
              <a:xfrm>
                <a:off x="4303713" y="5162551"/>
                <a:ext cx="60325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latin typeface="HelveticaNeueLT Std Lt" pitchFamily="34" charset="0"/>
                </a:endParaRPr>
              </a:p>
            </p:txBody>
          </p:sp>
          <p:sp>
            <p:nvSpPr>
              <p:cNvPr id="120" name="Rectangle 23"/>
              <p:cNvSpPr>
                <a:spLocks noChangeArrowheads="1"/>
              </p:cNvSpPr>
              <p:nvPr/>
            </p:nvSpPr>
            <p:spPr bwMode="auto">
              <a:xfrm>
                <a:off x="4410075" y="5162551"/>
                <a:ext cx="60325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latin typeface="HelveticaNeueLT Std Lt" pitchFamily="34" charset="0"/>
                </a:endParaRPr>
              </a:p>
            </p:txBody>
          </p:sp>
          <p:sp>
            <p:nvSpPr>
              <p:cNvPr id="121" name="Rectangle 24"/>
              <p:cNvSpPr>
                <a:spLocks noChangeArrowheads="1"/>
              </p:cNvSpPr>
              <p:nvPr/>
            </p:nvSpPr>
            <p:spPr bwMode="auto">
              <a:xfrm>
                <a:off x="4410075" y="5087938"/>
                <a:ext cx="60325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latin typeface="HelveticaNeueLT Std Lt" pitchFamily="34" charset="0"/>
                </a:endParaRPr>
              </a:p>
            </p:txBody>
          </p:sp>
          <p:sp>
            <p:nvSpPr>
              <p:cNvPr id="122" name="Rectangle 25"/>
              <p:cNvSpPr>
                <a:spLocks noChangeArrowheads="1"/>
              </p:cNvSpPr>
              <p:nvPr/>
            </p:nvSpPr>
            <p:spPr bwMode="auto">
              <a:xfrm>
                <a:off x="4410075" y="5011738"/>
                <a:ext cx="60325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latin typeface="HelveticaNeueLT Std Lt" pitchFamily="34" charset="0"/>
                </a:endParaRPr>
              </a:p>
            </p:txBody>
          </p:sp>
          <p:sp>
            <p:nvSpPr>
              <p:cNvPr id="123" name="Rectangle 26"/>
              <p:cNvSpPr>
                <a:spLocks noChangeArrowheads="1"/>
              </p:cNvSpPr>
              <p:nvPr/>
            </p:nvSpPr>
            <p:spPr bwMode="auto">
              <a:xfrm>
                <a:off x="4514850" y="5162551"/>
                <a:ext cx="60325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latin typeface="HelveticaNeueLT Std Lt" pitchFamily="34" charset="0"/>
                </a:endParaRPr>
              </a:p>
            </p:txBody>
          </p:sp>
          <p:sp>
            <p:nvSpPr>
              <p:cNvPr id="124" name="Rectangle 27"/>
              <p:cNvSpPr>
                <a:spLocks noChangeArrowheads="1"/>
              </p:cNvSpPr>
              <p:nvPr/>
            </p:nvSpPr>
            <p:spPr bwMode="auto">
              <a:xfrm>
                <a:off x="4514850" y="5087938"/>
                <a:ext cx="60325" cy="444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latin typeface="HelveticaNeueLT Std Lt" pitchFamily="34" charset="0"/>
                </a:endParaRPr>
              </a:p>
            </p:txBody>
          </p:sp>
          <p:sp>
            <p:nvSpPr>
              <p:cNvPr id="125" name="Rectangle 28"/>
              <p:cNvSpPr>
                <a:spLocks noChangeArrowheads="1"/>
              </p:cNvSpPr>
              <p:nvPr/>
            </p:nvSpPr>
            <p:spPr bwMode="auto">
              <a:xfrm>
                <a:off x="4514850" y="5011738"/>
                <a:ext cx="60325" cy="4603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>
                  <a:latin typeface="HelveticaNeueLT Std L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93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 animBg="1"/>
      <p:bldP spid="88" grpId="0" animBg="1"/>
      <p:bldP spid="90" grpId="0" animBg="1"/>
      <p:bldP spid="93" grpId="0"/>
      <p:bldP spid="96" grpId="0"/>
      <p:bldP spid="101" grpId="0"/>
      <p:bldP spid="10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63" y="639100"/>
            <a:ext cx="53043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7Speaking &amp;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Konkurencja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9776" y="6550984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.foisile\Pictures\PHOTOSHOP\Tableaux\Concurrence\Tableau-comparatif-des-solutions-de-formation-en-langues-E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17" y="1424255"/>
            <a:ext cx="8800529" cy="49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6542967" y="6551179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7Speaking</a:t>
            </a:r>
          </a:p>
        </p:txBody>
      </p:sp>
    </p:spTree>
    <p:extLst>
      <p:ext uri="{BB962C8B-B14F-4D97-AF65-F5344CB8AC3E}">
        <p14:creationId xmlns:p14="http://schemas.microsoft.com/office/powerpoint/2010/main" val="99088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63" y="639100"/>
            <a:ext cx="241572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E8927"/>
                </a:solidFill>
                <a:latin typeface="HelveticaNeueLT Std Lt" pitchFamily="34" charset="0"/>
              </a:rPr>
              <a:t>References</a:t>
            </a:r>
            <a:endParaRPr lang="en-US" sz="3600" dirty="0">
              <a:solidFill>
                <a:srgbClr val="FE8927"/>
              </a:solidFill>
              <a:latin typeface="HelveticaNeueLT Std Lt" pitchFamily="34" charset="0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229896" y="3472040"/>
            <a:ext cx="5447129" cy="22175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HelveticaNeueLT Std Thin" pitchFamily="34" charset="0"/>
              </a:rPr>
              <a:t>Ponad 10 lat doświadczenia i świetna kondycja finansowa</a:t>
            </a:r>
          </a:p>
          <a:p>
            <a:endParaRPr lang="en-US" sz="1400" dirty="0" smtClean="0">
              <a:latin typeface="HelveticaNeueLT Std Thin" pitchFamily="34" charset="0"/>
            </a:endParaRPr>
          </a:p>
          <a:p>
            <a:endParaRPr lang="en-US" sz="1400" dirty="0">
              <a:latin typeface="HelveticaNeueLT Std Thin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HelveticaNeueLT Std Thin" pitchFamily="34" charset="0"/>
              </a:rPr>
              <a:t> </a:t>
            </a:r>
            <a:r>
              <a:rPr lang="en-US" sz="1400" dirty="0" smtClean="0">
                <a:latin typeface="HelveticaNeueLT Std Thin" pitchFamily="34" charset="0"/>
              </a:rPr>
              <a:t>Działalność </a:t>
            </a:r>
            <a:r>
              <a:rPr lang="en-US" sz="1400" dirty="0">
                <a:latin typeface="HelveticaNeueLT Std Thin" pitchFamily="34" charset="0"/>
              </a:rPr>
              <a:t>w ponad 15 krajach</a:t>
            </a:r>
          </a:p>
          <a:p>
            <a:pPr marL="0" indent="0">
              <a:buNone/>
            </a:pPr>
            <a:endParaRPr lang="en-US" sz="1400" dirty="0" smtClean="0">
              <a:latin typeface="HelveticaNeueLT Std Thin" pitchFamily="34" charset="0"/>
            </a:endParaRPr>
          </a:p>
          <a:p>
            <a:pPr marL="0" indent="0">
              <a:buNone/>
            </a:pPr>
            <a:endParaRPr lang="en-US" sz="1400" dirty="0">
              <a:latin typeface="HelveticaNeueLT Std Thin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HelveticaNeueLT Std Thin" pitchFamily="34" charset="0"/>
              </a:rPr>
              <a:t>Wielu partnerów na całym świecie</a:t>
            </a:r>
          </a:p>
        </p:txBody>
      </p:sp>
      <p:sp>
        <p:nvSpPr>
          <p:cNvPr id="7" name="Rectangle 6"/>
          <p:cNvSpPr/>
          <p:nvPr/>
        </p:nvSpPr>
        <p:spPr>
          <a:xfrm>
            <a:off x="641317" y="3359576"/>
            <a:ext cx="497531" cy="481987"/>
          </a:xfrm>
          <a:prstGeom prst="rect">
            <a:avLst/>
          </a:prstGeom>
          <a:solidFill>
            <a:srgbClr val="2AC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923" y="4326264"/>
            <a:ext cx="519766" cy="481987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9082" y="5268540"/>
            <a:ext cx="519766" cy="481987"/>
          </a:xfrm>
          <a:prstGeom prst="rect">
            <a:avLst/>
          </a:prstGeom>
          <a:solidFill>
            <a:srgbClr val="ED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6119" y="3355155"/>
            <a:ext cx="519766" cy="481987"/>
          </a:xfrm>
          <a:prstGeom prst="rect">
            <a:avLst/>
          </a:prstGeom>
          <a:solidFill>
            <a:srgbClr val="2AC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62496" y="4446545"/>
            <a:ext cx="519766" cy="481987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2008"/>
          <a:stretch>
            <a:fillRect/>
          </a:stretch>
        </p:blipFill>
        <p:spPr bwMode="auto">
          <a:xfrm flipH="1">
            <a:off x="4089400" y="1"/>
            <a:ext cx="8102596" cy="268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0" y="0"/>
            <a:ext cx="4102099" cy="26860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092606" y="0"/>
            <a:ext cx="8099394" cy="2689934"/>
          </a:xfrm>
          <a:prstGeom prst="rect">
            <a:avLst/>
          </a:prstGeom>
          <a:solidFill>
            <a:schemeClr val="bg1">
              <a:lumMod val="5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8" descr="https://upload.wikimedia.org/wikipedia/fr/thumb/2/2c/Sanofi.svg/966px-Sanofi.svg.pn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10750860" y="1580226"/>
            <a:ext cx="1138298" cy="904607"/>
          </a:xfrm>
          <a:prstGeom prst="rect">
            <a:avLst/>
          </a:prstGeom>
          <a:noFill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76" y="1154096"/>
            <a:ext cx="1779321" cy="13344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20" y="257451"/>
            <a:ext cx="1825154" cy="3689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63" y="167757"/>
            <a:ext cx="2032398" cy="480312"/>
          </a:xfrm>
          <a:prstGeom prst="rect">
            <a:avLst/>
          </a:prstGeom>
        </p:spPr>
      </p:pic>
      <p:pic>
        <p:nvPicPr>
          <p:cNvPr id="14" name="Picture 9" descr="https://upload.wikimedia.org/wikipedia/en/thumb/a/ac/Lafarge.svg/800px-Lafarge.svg.pn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5720244" y="798324"/>
            <a:ext cx="1977201" cy="678180"/>
          </a:xfrm>
          <a:prstGeom prst="rect">
            <a:avLst/>
          </a:prstGeom>
          <a:noFill/>
        </p:spPr>
      </p:pic>
      <p:pic>
        <p:nvPicPr>
          <p:cNvPr id="17" name="Picture 5" descr="http://www.fccihk.com/files/web_image/member/member_club/Club_Med/logo_clubMed.gif"/>
          <p:cNvPicPr>
            <a:picLocks noChangeAspect="1" noChangeArrowheads="1"/>
          </p:cNvPicPr>
          <p:nvPr/>
        </p:nvPicPr>
        <p:blipFill>
          <a:blip r:embed="rId8">
            <a:lum contrast="40000"/>
          </a:blip>
          <a:srcRect/>
          <a:stretch>
            <a:fillRect/>
          </a:stretch>
        </p:blipFill>
        <p:spPr bwMode="auto">
          <a:xfrm>
            <a:off x="4107763" y="1492318"/>
            <a:ext cx="2924226" cy="886897"/>
          </a:xfrm>
          <a:prstGeom prst="rect">
            <a:avLst/>
          </a:prstGeom>
          <a:noFill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423" y="-177553"/>
            <a:ext cx="2007712" cy="150578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58" y="929298"/>
            <a:ext cx="1637460" cy="711398"/>
          </a:xfrm>
          <a:prstGeom prst="rect">
            <a:avLst/>
          </a:prstGeom>
        </p:spPr>
      </p:pic>
      <p:sp>
        <p:nvSpPr>
          <p:cNvPr id="24" name="Espace réservé du contenu 2"/>
          <p:cNvSpPr txBox="1">
            <a:spLocks/>
          </p:cNvSpPr>
          <p:nvPr/>
        </p:nvSpPr>
        <p:spPr>
          <a:xfrm>
            <a:off x="6967316" y="3489691"/>
            <a:ext cx="5509736" cy="28634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HelveticaNeueLT Std Thin" pitchFamily="34" charset="0"/>
              </a:rPr>
              <a:t>Ponad 15000 kursantów w ciągu zeszłego roku</a:t>
            </a:r>
          </a:p>
          <a:p>
            <a:endParaRPr lang="en-US" sz="1400" dirty="0" smtClean="0">
              <a:latin typeface="HelveticaNeueLT Std Thin" pitchFamily="34" charset="0"/>
            </a:endParaRPr>
          </a:p>
          <a:p>
            <a:endParaRPr lang="en-US" sz="1400" dirty="0">
              <a:latin typeface="HelveticaNeueLT Std Thin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HelveticaNeueLT Std Thin" pitchFamily="34" charset="0"/>
              </a:rPr>
              <a:t>Prestiżowe referencje od ponad 1000 klientów z sektora </a:t>
            </a:r>
            <a:endParaRPr lang="en-US" sz="1400" dirty="0" smtClean="0">
              <a:latin typeface="HelveticaNeueLT Std Thin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HelveticaNeueLT Std Thin" pitchFamily="34" charset="0"/>
              </a:rPr>
              <a:t>prywatnego </a:t>
            </a:r>
            <a:r>
              <a:rPr lang="en-US" sz="1400" dirty="0">
                <a:latin typeface="HelveticaNeueLT Std Thin" pitchFamily="34" charset="0"/>
              </a:rPr>
              <a:t>i publicznego. prywatny sektor</a:t>
            </a:r>
            <a:r>
              <a:rPr lang="en-US" sz="1400" dirty="0" smtClean="0">
                <a:latin typeface="HelveticaNeueLT Std Thin" pitchFamily="34" charset="0"/>
              </a:rPr>
              <a:t>:</a:t>
            </a:r>
            <a:endParaRPr lang="en-US" sz="1400" dirty="0">
              <a:latin typeface="HelveticaNeueLT Std Thin" pitchFamily="34" charset="0"/>
            </a:endParaRPr>
          </a:p>
        </p:txBody>
      </p:sp>
      <p:sp>
        <p:nvSpPr>
          <p:cNvPr id="31" name="TextBox 46"/>
          <p:cNvSpPr txBox="1"/>
          <p:nvPr/>
        </p:nvSpPr>
        <p:spPr>
          <a:xfrm>
            <a:off x="391375" y="760608"/>
            <a:ext cx="279756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NeueLT Std Lt" pitchFamily="34" charset="0"/>
              </a:rPr>
              <a:t>Rozwiązanie </a:t>
            </a:r>
          </a:p>
          <a:p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7Speaking</a:t>
            </a:r>
          </a:p>
        </p:txBody>
      </p:sp>
      <p:sp>
        <p:nvSpPr>
          <p:cNvPr id="34" name="Rounded Rectangle 106"/>
          <p:cNvSpPr/>
          <p:nvPr/>
        </p:nvSpPr>
        <p:spPr>
          <a:xfrm>
            <a:off x="4900474" y="2304325"/>
            <a:ext cx="2388093" cy="610326"/>
          </a:xfrm>
          <a:prstGeom prst="roundRect">
            <a:avLst/>
          </a:prstGeom>
          <a:solidFill>
            <a:srgbClr val="ED85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HelveticaNeueLT Std Lt" pitchFamily="34" charset="0"/>
              </a:rPr>
              <a:t>Referencje</a:t>
            </a:r>
            <a:endParaRPr lang="en-GB" sz="28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cxnSp>
        <p:nvCxnSpPr>
          <p:cNvPr id="36" name="Connecteur droit 35"/>
          <p:cNvCxnSpPr/>
          <p:nvPr/>
        </p:nvCxnSpPr>
        <p:spPr>
          <a:xfrm rot="5400000">
            <a:off x="4496540" y="4718481"/>
            <a:ext cx="3133818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70251" y="6550984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hlinkClick r:id="rId11" action="ppaction://hlinksldjump"/>
          </p:cNvPr>
          <p:cNvSpPr txBox="1"/>
          <p:nvPr/>
        </p:nvSpPr>
        <p:spPr>
          <a:xfrm>
            <a:off x="6542967" y="6551179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7Speaking</a:t>
            </a:r>
          </a:p>
        </p:txBody>
      </p:sp>
    </p:spTree>
    <p:extLst>
      <p:ext uri="{BB962C8B-B14F-4D97-AF65-F5344CB8AC3E}">
        <p14:creationId xmlns:p14="http://schemas.microsoft.com/office/powerpoint/2010/main" val="291111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09600" y="1600200"/>
            <a:ext cx="10972800" cy="3657600"/>
          </a:xfrm>
          <a:prstGeom prst="rect">
            <a:avLst/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70"/>
          <p:cNvSpPr txBox="1">
            <a:spLocks noChangeArrowheads="1"/>
          </p:cNvSpPr>
          <p:nvPr/>
        </p:nvSpPr>
        <p:spPr bwMode="auto">
          <a:xfrm>
            <a:off x="6282559" y="2921807"/>
            <a:ext cx="518122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4400" b="1" dirty="0" smtClean="0">
                <a:solidFill>
                  <a:schemeClr val="bg1"/>
                </a:solidFill>
                <a:latin typeface="HelveticaNeueLT Std Lt" pitchFamily="34" charset="0"/>
              </a:rPr>
              <a:t>Studium przypadku</a:t>
            </a:r>
            <a:endParaRPr lang="en-US" altLang="en-US" sz="44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59" name="TextBox 272"/>
          <p:cNvSpPr txBox="1">
            <a:spLocks noChangeArrowheads="1"/>
          </p:cNvSpPr>
          <p:nvPr/>
        </p:nvSpPr>
        <p:spPr bwMode="auto">
          <a:xfrm>
            <a:off x="5362927" y="1409854"/>
            <a:ext cx="1492716" cy="307777"/>
          </a:xfrm>
          <a:prstGeom prst="rect">
            <a:avLst/>
          </a:prstGeom>
          <a:solidFill>
            <a:srgbClr val="2AC5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/>
              </a:rPr>
              <a:t>PREZENTACJA</a:t>
            </a:r>
            <a:endParaRPr lang="en-US" altLang="en-US" sz="1400" b="1" dirty="0">
              <a:solidFill>
                <a:schemeClr val="bg1"/>
              </a:solidFill>
              <a:latin typeface="Helvetica Neue" panose="02000503000000020004" pitchFamily="2"/>
            </a:endParaRPr>
          </a:p>
        </p:txBody>
      </p:sp>
      <p:sp>
        <p:nvSpPr>
          <p:cNvPr id="66" name="Freeform 65"/>
          <p:cNvSpPr>
            <a:spLocks noEditPoints="1"/>
          </p:cNvSpPr>
          <p:nvPr/>
        </p:nvSpPr>
        <p:spPr bwMode="auto">
          <a:xfrm>
            <a:off x="1135591" y="2209070"/>
            <a:ext cx="4329952" cy="2649623"/>
          </a:xfrm>
          <a:custGeom>
            <a:avLst/>
            <a:gdLst>
              <a:gd name="T0" fmla="*/ 143 w 333"/>
              <a:gd name="T1" fmla="*/ 65 h 198"/>
              <a:gd name="T2" fmla="*/ 143 w 333"/>
              <a:gd name="T3" fmla="*/ 65 h 198"/>
              <a:gd name="T4" fmla="*/ 143 w 333"/>
              <a:gd name="T5" fmla="*/ 65 h 198"/>
              <a:gd name="T6" fmla="*/ 135 w 333"/>
              <a:gd name="T7" fmla="*/ 193 h 198"/>
              <a:gd name="T8" fmla="*/ 2 w 333"/>
              <a:gd name="T9" fmla="*/ 193 h 198"/>
              <a:gd name="T10" fmla="*/ 148 w 333"/>
              <a:gd name="T11" fmla="*/ 198 h 198"/>
              <a:gd name="T12" fmla="*/ 326 w 333"/>
              <a:gd name="T13" fmla="*/ 82 h 198"/>
              <a:gd name="T14" fmla="*/ 300 w 333"/>
              <a:gd name="T15" fmla="*/ 8 h 198"/>
              <a:gd name="T16" fmla="*/ 74 w 333"/>
              <a:gd name="T17" fmla="*/ 0 h 198"/>
              <a:gd name="T18" fmla="*/ 67 w 333"/>
              <a:gd name="T19" fmla="*/ 117 h 198"/>
              <a:gd name="T20" fmla="*/ 17 w 333"/>
              <a:gd name="T21" fmla="*/ 121 h 198"/>
              <a:gd name="T22" fmla="*/ 20 w 333"/>
              <a:gd name="T23" fmla="*/ 192 h 198"/>
              <a:gd name="T24" fmla="*/ 137 w 333"/>
              <a:gd name="T25" fmla="*/ 188 h 198"/>
              <a:gd name="T26" fmla="*/ 162 w 333"/>
              <a:gd name="T27" fmla="*/ 144 h 198"/>
              <a:gd name="T28" fmla="*/ 158 w 333"/>
              <a:gd name="T29" fmla="*/ 166 h 198"/>
              <a:gd name="T30" fmla="*/ 153 w 333"/>
              <a:gd name="T31" fmla="*/ 168 h 198"/>
              <a:gd name="T32" fmla="*/ 215 w 333"/>
              <a:gd name="T33" fmla="*/ 166 h 198"/>
              <a:gd name="T34" fmla="*/ 206 w 333"/>
              <a:gd name="T35" fmla="*/ 162 h 198"/>
              <a:gd name="T36" fmla="*/ 228 w 333"/>
              <a:gd name="T37" fmla="*/ 144 h 198"/>
              <a:gd name="T38" fmla="*/ 231 w 333"/>
              <a:gd name="T39" fmla="*/ 185 h 198"/>
              <a:gd name="T40" fmla="*/ 257 w 333"/>
              <a:gd name="T41" fmla="*/ 182 h 198"/>
              <a:gd name="T42" fmla="*/ 260 w 333"/>
              <a:gd name="T43" fmla="*/ 144 h 198"/>
              <a:gd name="T44" fmla="*/ 268 w 333"/>
              <a:gd name="T45" fmla="*/ 185 h 198"/>
              <a:gd name="T46" fmla="*/ 333 w 333"/>
              <a:gd name="T47" fmla="*/ 177 h 198"/>
              <a:gd name="T48" fmla="*/ 326 w 333"/>
              <a:gd name="T49" fmla="*/ 82 h 198"/>
              <a:gd name="T50" fmla="*/ 24 w 333"/>
              <a:gd name="T51" fmla="*/ 185 h 198"/>
              <a:gd name="T52" fmla="*/ 130 w 333"/>
              <a:gd name="T53" fmla="*/ 125 h 198"/>
              <a:gd name="T54" fmla="*/ 239 w 333"/>
              <a:gd name="T55" fmla="*/ 182 h 198"/>
              <a:gd name="T56" fmla="*/ 235 w 333"/>
              <a:gd name="T57" fmla="*/ 181 h 198"/>
              <a:gd name="T58" fmla="*/ 239 w 333"/>
              <a:gd name="T59" fmla="*/ 181 h 198"/>
              <a:gd name="T60" fmla="*/ 239 w 333"/>
              <a:gd name="T61" fmla="*/ 182 h 198"/>
              <a:gd name="T62" fmla="*/ 241 w 333"/>
              <a:gd name="T63" fmla="*/ 181 h 198"/>
              <a:gd name="T64" fmla="*/ 244 w 333"/>
              <a:gd name="T65" fmla="*/ 181 h 198"/>
              <a:gd name="T66" fmla="*/ 249 w 333"/>
              <a:gd name="T67" fmla="*/ 182 h 198"/>
              <a:gd name="T68" fmla="*/ 246 w 333"/>
              <a:gd name="T69" fmla="*/ 181 h 198"/>
              <a:gd name="T70" fmla="*/ 249 w 333"/>
              <a:gd name="T71" fmla="*/ 181 h 198"/>
              <a:gd name="T72" fmla="*/ 249 w 333"/>
              <a:gd name="T73" fmla="*/ 182 h 198"/>
              <a:gd name="T74" fmla="*/ 231 w 333"/>
              <a:gd name="T75" fmla="*/ 176 h 198"/>
              <a:gd name="T76" fmla="*/ 255 w 333"/>
              <a:gd name="T77" fmla="*/ 135 h 198"/>
              <a:gd name="T78" fmla="*/ 238 w 333"/>
              <a:gd name="T79" fmla="*/ 130 h 198"/>
              <a:gd name="T80" fmla="*/ 247 w 333"/>
              <a:gd name="T81" fmla="*/ 129 h 198"/>
              <a:gd name="T82" fmla="*/ 247 w 333"/>
              <a:gd name="T83" fmla="*/ 130 h 198"/>
              <a:gd name="T84" fmla="*/ 238 w 333"/>
              <a:gd name="T85" fmla="*/ 130 h 198"/>
              <a:gd name="T86" fmla="*/ 260 w 333"/>
              <a:gd name="T87" fmla="*/ 133 h 198"/>
              <a:gd name="T88" fmla="*/ 257 w 333"/>
              <a:gd name="T89" fmla="*/ 128 h 198"/>
              <a:gd name="T90" fmla="*/ 231 w 333"/>
              <a:gd name="T91" fmla="*/ 125 h 198"/>
              <a:gd name="T92" fmla="*/ 228 w 333"/>
              <a:gd name="T93" fmla="*/ 133 h 198"/>
              <a:gd name="T94" fmla="*/ 137 w 333"/>
              <a:gd name="T95" fmla="*/ 121 h 198"/>
              <a:gd name="T96" fmla="*/ 78 w 333"/>
              <a:gd name="T97" fmla="*/ 117 h 198"/>
              <a:gd name="T98" fmla="*/ 289 w 333"/>
              <a:gd name="T99" fmla="*/ 11 h 198"/>
              <a:gd name="T100" fmla="*/ 268 w 333"/>
              <a:gd name="T101" fmla="*/ 82 h 198"/>
              <a:gd name="T102" fmla="*/ 285 w 333"/>
              <a:gd name="T103" fmla="*/ 182 h 198"/>
              <a:gd name="T104" fmla="*/ 280 w 333"/>
              <a:gd name="T105" fmla="*/ 181 h 198"/>
              <a:gd name="T106" fmla="*/ 285 w 333"/>
              <a:gd name="T107" fmla="*/ 180 h 198"/>
              <a:gd name="T108" fmla="*/ 285 w 333"/>
              <a:gd name="T109" fmla="*/ 182 h 198"/>
              <a:gd name="T110" fmla="*/ 295 w 333"/>
              <a:gd name="T111" fmla="*/ 181 h 198"/>
              <a:gd name="T112" fmla="*/ 299 w 333"/>
              <a:gd name="T113" fmla="*/ 181 h 198"/>
              <a:gd name="T114" fmla="*/ 313 w 333"/>
              <a:gd name="T115" fmla="*/ 182 h 198"/>
              <a:gd name="T116" fmla="*/ 308 w 333"/>
              <a:gd name="T117" fmla="*/ 181 h 198"/>
              <a:gd name="T118" fmla="*/ 313 w 333"/>
              <a:gd name="T119" fmla="*/ 180 h 198"/>
              <a:gd name="T120" fmla="*/ 313 w 333"/>
              <a:gd name="T121" fmla="*/ 182 h 198"/>
              <a:gd name="T122" fmla="*/ 268 w 333"/>
              <a:gd name="T123" fmla="*/ 177 h 198"/>
              <a:gd name="T124" fmla="*/ 326 w 333"/>
              <a:gd name="T125" fmla="*/ 90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3" h="198">
                <a:moveTo>
                  <a:pt x="143" y="65"/>
                </a:moveTo>
                <a:cubicBezTo>
                  <a:pt x="143" y="65"/>
                  <a:pt x="143" y="65"/>
                  <a:pt x="143" y="65"/>
                </a:cubicBezTo>
                <a:cubicBezTo>
                  <a:pt x="143" y="65"/>
                  <a:pt x="143" y="65"/>
                  <a:pt x="143" y="65"/>
                </a:cubicBezTo>
                <a:close/>
                <a:moveTo>
                  <a:pt x="143" y="65"/>
                </a:moveTo>
                <a:cubicBezTo>
                  <a:pt x="143" y="65"/>
                  <a:pt x="143" y="65"/>
                  <a:pt x="143" y="65"/>
                </a:cubicBezTo>
                <a:cubicBezTo>
                  <a:pt x="143" y="65"/>
                  <a:pt x="143" y="65"/>
                  <a:pt x="143" y="65"/>
                </a:cubicBezTo>
                <a:close/>
                <a:moveTo>
                  <a:pt x="152" y="193"/>
                </a:moveTo>
                <a:cubicBezTo>
                  <a:pt x="150" y="193"/>
                  <a:pt x="135" y="193"/>
                  <a:pt x="135" y="193"/>
                </a:cubicBezTo>
                <a:cubicBezTo>
                  <a:pt x="19" y="193"/>
                  <a:pt x="19" y="193"/>
                  <a:pt x="19" y="193"/>
                </a:cubicBezTo>
                <a:cubicBezTo>
                  <a:pt x="19" y="193"/>
                  <a:pt x="4" y="193"/>
                  <a:pt x="2" y="193"/>
                </a:cubicBezTo>
                <a:cubicBezTo>
                  <a:pt x="0" y="193"/>
                  <a:pt x="1" y="198"/>
                  <a:pt x="6" y="198"/>
                </a:cubicBezTo>
                <a:cubicBezTo>
                  <a:pt x="148" y="198"/>
                  <a:pt x="148" y="198"/>
                  <a:pt x="148" y="198"/>
                </a:cubicBezTo>
                <a:cubicBezTo>
                  <a:pt x="154" y="198"/>
                  <a:pt x="154" y="193"/>
                  <a:pt x="152" y="193"/>
                </a:cubicBezTo>
                <a:close/>
                <a:moveTo>
                  <a:pt x="326" y="82"/>
                </a:moveTo>
                <a:cubicBezTo>
                  <a:pt x="300" y="82"/>
                  <a:pt x="300" y="82"/>
                  <a:pt x="300" y="82"/>
                </a:cubicBezTo>
                <a:cubicBezTo>
                  <a:pt x="300" y="8"/>
                  <a:pt x="300" y="8"/>
                  <a:pt x="300" y="8"/>
                </a:cubicBezTo>
                <a:cubicBezTo>
                  <a:pt x="300" y="4"/>
                  <a:pt x="297" y="0"/>
                  <a:pt x="293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0" y="0"/>
                  <a:pt x="67" y="4"/>
                  <a:pt x="67" y="8"/>
                </a:cubicBezTo>
                <a:cubicBezTo>
                  <a:pt x="67" y="117"/>
                  <a:pt x="67" y="117"/>
                  <a:pt x="67" y="117"/>
                </a:cubicBezTo>
                <a:cubicBezTo>
                  <a:pt x="20" y="117"/>
                  <a:pt x="20" y="117"/>
                  <a:pt x="20" y="117"/>
                </a:cubicBezTo>
                <a:cubicBezTo>
                  <a:pt x="18" y="117"/>
                  <a:pt x="17" y="119"/>
                  <a:pt x="17" y="121"/>
                </a:cubicBezTo>
                <a:cubicBezTo>
                  <a:pt x="17" y="188"/>
                  <a:pt x="17" y="188"/>
                  <a:pt x="17" y="188"/>
                </a:cubicBezTo>
                <a:cubicBezTo>
                  <a:pt x="17" y="190"/>
                  <a:pt x="18" y="192"/>
                  <a:pt x="2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6" y="192"/>
                  <a:pt x="137" y="190"/>
                  <a:pt x="137" y="188"/>
                </a:cubicBezTo>
                <a:cubicBezTo>
                  <a:pt x="137" y="144"/>
                  <a:pt x="137" y="144"/>
                  <a:pt x="137" y="144"/>
                </a:cubicBezTo>
                <a:cubicBezTo>
                  <a:pt x="162" y="144"/>
                  <a:pt x="162" y="144"/>
                  <a:pt x="162" y="144"/>
                </a:cubicBezTo>
                <a:cubicBezTo>
                  <a:pt x="162" y="147"/>
                  <a:pt x="161" y="159"/>
                  <a:pt x="161" y="162"/>
                </a:cubicBezTo>
                <a:cubicBezTo>
                  <a:pt x="161" y="164"/>
                  <a:pt x="160" y="166"/>
                  <a:pt x="158" y="166"/>
                </a:cubicBezTo>
                <a:cubicBezTo>
                  <a:pt x="152" y="166"/>
                  <a:pt x="152" y="166"/>
                  <a:pt x="152" y="166"/>
                </a:cubicBezTo>
                <a:cubicBezTo>
                  <a:pt x="151" y="166"/>
                  <a:pt x="151" y="168"/>
                  <a:pt x="153" y="168"/>
                </a:cubicBezTo>
                <a:cubicBezTo>
                  <a:pt x="214" y="168"/>
                  <a:pt x="214" y="168"/>
                  <a:pt x="214" y="168"/>
                </a:cubicBezTo>
                <a:cubicBezTo>
                  <a:pt x="216" y="168"/>
                  <a:pt x="217" y="166"/>
                  <a:pt x="215" y="166"/>
                </a:cubicBezTo>
                <a:cubicBezTo>
                  <a:pt x="209" y="166"/>
                  <a:pt x="209" y="166"/>
                  <a:pt x="209" y="166"/>
                </a:cubicBezTo>
                <a:cubicBezTo>
                  <a:pt x="207" y="166"/>
                  <a:pt x="206" y="164"/>
                  <a:pt x="206" y="162"/>
                </a:cubicBezTo>
                <a:cubicBezTo>
                  <a:pt x="206" y="159"/>
                  <a:pt x="205" y="147"/>
                  <a:pt x="205" y="144"/>
                </a:cubicBezTo>
                <a:cubicBezTo>
                  <a:pt x="228" y="144"/>
                  <a:pt x="228" y="144"/>
                  <a:pt x="228" y="144"/>
                </a:cubicBezTo>
                <a:cubicBezTo>
                  <a:pt x="228" y="182"/>
                  <a:pt x="228" y="182"/>
                  <a:pt x="228" y="182"/>
                </a:cubicBezTo>
                <a:cubicBezTo>
                  <a:pt x="228" y="184"/>
                  <a:pt x="229" y="185"/>
                  <a:pt x="231" y="185"/>
                </a:cubicBezTo>
                <a:cubicBezTo>
                  <a:pt x="254" y="185"/>
                  <a:pt x="254" y="185"/>
                  <a:pt x="254" y="185"/>
                </a:cubicBezTo>
                <a:cubicBezTo>
                  <a:pt x="256" y="185"/>
                  <a:pt x="257" y="184"/>
                  <a:pt x="257" y="182"/>
                </a:cubicBezTo>
                <a:cubicBezTo>
                  <a:pt x="257" y="144"/>
                  <a:pt x="257" y="144"/>
                  <a:pt x="257" y="144"/>
                </a:cubicBezTo>
                <a:cubicBezTo>
                  <a:pt x="260" y="144"/>
                  <a:pt x="260" y="144"/>
                  <a:pt x="260" y="144"/>
                </a:cubicBezTo>
                <a:cubicBezTo>
                  <a:pt x="260" y="177"/>
                  <a:pt x="260" y="177"/>
                  <a:pt x="260" y="177"/>
                </a:cubicBezTo>
                <a:cubicBezTo>
                  <a:pt x="260" y="182"/>
                  <a:pt x="264" y="185"/>
                  <a:pt x="268" y="185"/>
                </a:cubicBezTo>
                <a:cubicBezTo>
                  <a:pt x="326" y="185"/>
                  <a:pt x="326" y="185"/>
                  <a:pt x="326" y="185"/>
                </a:cubicBezTo>
                <a:cubicBezTo>
                  <a:pt x="330" y="185"/>
                  <a:pt x="333" y="182"/>
                  <a:pt x="333" y="177"/>
                </a:cubicBezTo>
                <a:cubicBezTo>
                  <a:pt x="333" y="90"/>
                  <a:pt x="333" y="90"/>
                  <a:pt x="333" y="90"/>
                </a:cubicBezTo>
                <a:cubicBezTo>
                  <a:pt x="333" y="86"/>
                  <a:pt x="330" y="82"/>
                  <a:pt x="326" y="82"/>
                </a:cubicBezTo>
                <a:close/>
                <a:moveTo>
                  <a:pt x="130" y="185"/>
                </a:moveTo>
                <a:cubicBezTo>
                  <a:pt x="24" y="185"/>
                  <a:pt x="24" y="185"/>
                  <a:pt x="24" y="185"/>
                </a:cubicBezTo>
                <a:cubicBezTo>
                  <a:pt x="24" y="125"/>
                  <a:pt x="24" y="125"/>
                  <a:pt x="24" y="125"/>
                </a:cubicBezTo>
                <a:cubicBezTo>
                  <a:pt x="130" y="125"/>
                  <a:pt x="130" y="125"/>
                  <a:pt x="130" y="125"/>
                </a:cubicBezTo>
                <a:lnTo>
                  <a:pt x="130" y="185"/>
                </a:lnTo>
                <a:close/>
                <a:moveTo>
                  <a:pt x="239" y="182"/>
                </a:moveTo>
                <a:cubicBezTo>
                  <a:pt x="236" y="182"/>
                  <a:pt x="236" y="182"/>
                  <a:pt x="236" y="182"/>
                </a:cubicBezTo>
                <a:cubicBezTo>
                  <a:pt x="235" y="182"/>
                  <a:pt x="235" y="181"/>
                  <a:pt x="235" y="181"/>
                </a:cubicBezTo>
                <a:cubicBezTo>
                  <a:pt x="235" y="181"/>
                  <a:pt x="235" y="181"/>
                  <a:pt x="236" y="181"/>
                </a:cubicBezTo>
                <a:cubicBezTo>
                  <a:pt x="239" y="181"/>
                  <a:pt x="239" y="181"/>
                  <a:pt x="239" y="181"/>
                </a:cubicBezTo>
                <a:cubicBezTo>
                  <a:pt x="239" y="181"/>
                  <a:pt x="239" y="181"/>
                  <a:pt x="239" y="181"/>
                </a:cubicBezTo>
                <a:cubicBezTo>
                  <a:pt x="239" y="181"/>
                  <a:pt x="239" y="182"/>
                  <a:pt x="239" y="182"/>
                </a:cubicBezTo>
                <a:close/>
                <a:moveTo>
                  <a:pt x="243" y="183"/>
                </a:moveTo>
                <a:cubicBezTo>
                  <a:pt x="242" y="183"/>
                  <a:pt x="241" y="182"/>
                  <a:pt x="241" y="181"/>
                </a:cubicBezTo>
                <a:cubicBezTo>
                  <a:pt x="241" y="180"/>
                  <a:pt x="242" y="180"/>
                  <a:pt x="243" y="180"/>
                </a:cubicBezTo>
                <a:cubicBezTo>
                  <a:pt x="243" y="180"/>
                  <a:pt x="244" y="180"/>
                  <a:pt x="244" y="181"/>
                </a:cubicBezTo>
                <a:cubicBezTo>
                  <a:pt x="244" y="182"/>
                  <a:pt x="243" y="183"/>
                  <a:pt x="243" y="183"/>
                </a:cubicBezTo>
                <a:close/>
                <a:moveTo>
                  <a:pt x="249" y="182"/>
                </a:moveTo>
                <a:cubicBezTo>
                  <a:pt x="247" y="182"/>
                  <a:pt x="247" y="182"/>
                  <a:pt x="247" y="182"/>
                </a:cubicBezTo>
                <a:cubicBezTo>
                  <a:pt x="246" y="182"/>
                  <a:pt x="246" y="181"/>
                  <a:pt x="246" y="181"/>
                </a:cubicBezTo>
                <a:cubicBezTo>
                  <a:pt x="246" y="181"/>
                  <a:pt x="246" y="181"/>
                  <a:pt x="247" y="181"/>
                </a:cubicBezTo>
                <a:cubicBezTo>
                  <a:pt x="249" y="181"/>
                  <a:pt x="249" y="181"/>
                  <a:pt x="249" y="181"/>
                </a:cubicBezTo>
                <a:cubicBezTo>
                  <a:pt x="250" y="181"/>
                  <a:pt x="250" y="181"/>
                  <a:pt x="250" y="181"/>
                </a:cubicBezTo>
                <a:cubicBezTo>
                  <a:pt x="250" y="181"/>
                  <a:pt x="250" y="182"/>
                  <a:pt x="249" y="182"/>
                </a:cubicBezTo>
                <a:close/>
                <a:moveTo>
                  <a:pt x="255" y="176"/>
                </a:moveTo>
                <a:cubicBezTo>
                  <a:pt x="231" y="176"/>
                  <a:pt x="231" y="176"/>
                  <a:pt x="231" y="176"/>
                </a:cubicBezTo>
                <a:cubicBezTo>
                  <a:pt x="231" y="135"/>
                  <a:pt x="231" y="135"/>
                  <a:pt x="231" y="135"/>
                </a:cubicBezTo>
                <a:cubicBezTo>
                  <a:pt x="255" y="135"/>
                  <a:pt x="255" y="135"/>
                  <a:pt x="255" y="135"/>
                </a:cubicBezTo>
                <a:lnTo>
                  <a:pt x="255" y="176"/>
                </a:lnTo>
                <a:close/>
                <a:moveTo>
                  <a:pt x="238" y="130"/>
                </a:moveTo>
                <a:cubicBezTo>
                  <a:pt x="238" y="129"/>
                  <a:pt x="238" y="129"/>
                  <a:pt x="239" y="129"/>
                </a:cubicBezTo>
                <a:cubicBezTo>
                  <a:pt x="247" y="129"/>
                  <a:pt x="247" y="129"/>
                  <a:pt x="247" y="129"/>
                </a:cubicBezTo>
                <a:cubicBezTo>
                  <a:pt x="247" y="129"/>
                  <a:pt x="247" y="129"/>
                  <a:pt x="247" y="130"/>
                </a:cubicBezTo>
                <a:cubicBezTo>
                  <a:pt x="247" y="130"/>
                  <a:pt x="247" y="130"/>
                  <a:pt x="247" y="130"/>
                </a:cubicBezTo>
                <a:cubicBezTo>
                  <a:pt x="239" y="130"/>
                  <a:pt x="239" y="130"/>
                  <a:pt x="239" y="130"/>
                </a:cubicBezTo>
                <a:cubicBezTo>
                  <a:pt x="238" y="130"/>
                  <a:pt x="238" y="130"/>
                  <a:pt x="238" y="130"/>
                </a:cubicBezTo>
                <a:close/>
                <a:moveTo>
                  <a:pt x="260" y="90"/>
                </a:moveTo>
                <a:cubicBezTo>
                  <a:pt x="260" y="133"/>
                  <a:pt x="260" y="133"/>
                  <a:pt x="260" y="133"/>
                </a:cubicBezTo>
                <a:cubicBezTo>
                  <a:pt x="257" y="133"/>
                  <a:pt x="257" y="133"/>
                  <a:pt x="257" y="133"/>
                </a:cubicBezTo>
                <a:cubicBezTo>
                  <a:pt x="257" y="128"/>
                  <a:pt x="257" y="128"/>
                  <a:pt x="257" y="128"/>
                </a:cubicBezTo>
                <a:cubicBezTo>
                  <a:pt x="257" y="127"/>
                  <a:pt x="256" y="125"/>
                  <a:pt x="254" y="125"/>
                </a:cubicBezTo>
                <a:cubicBezTo>
                  <a:pt x="231" y="125"/>
                  <a:pt x="231" y="125"/>
                  <a:pt x="231" y="125"/>
                </a:cubicBezTo>
                <a:cubicBezTo>
                  <a:pt x="229" y="125"/>
                  <a:pt x="228" y="127"/>
                  <a:pt x="228" y="128"/>
                </a:cubicBezTo>
                <a:cubicBezTo>
                  <a:pt x="228" y="133"/>
                  <a:pt x="228" y="133"/>
                  <a:pt x="228" y="133"/>
                </a:cubicBezTo>
                <a:cubicBezTo>
                  <a:pt x="137" y="133"/>
                  <a:pt x="137" y="133"/>
                  <a:pt x="137" y="133"/>
                </a:cubicBezTo>
                <a:cubicBezTo>
                  <a:pt x="137" y="121"/>
                  <a:pt x="137" y="121"/>
                  <a:pt x="137" y="121"/>
                </a:cubicBezTo>
                <a:cubicBezTo>
                  <a:pt x="137" y="119"/>
                  <a:pt x="136" y="117"/>
                  <a:pt x="134" y="117"/>
                </a:cubicBezTo>
                <a:cubicBezTo>
                  <a:pt x="78" y="117"/>
                  <a:pt x="78" y="117"/>
                  <a:pt x="78" y="117"/>
                </a:cubicBezTo>
                <a:cubicBezTo>
                  <a:pt x="78" y="11"/>
                  <a:pt x="78" y="11"/>
                  <a:pt x="78" y="11"/>
                </a:cubicBezTo>
                <a:cubicBezTo>
                  <a:pt x="289" y="11"/>
                  <a:pt x="289" y="11"/>
                  <a:pt x="289" y="11"/>
                </a:cubicBezTo>
                <a:cubicBezTo>
                  <a:pt x="289" y="82"/>
                  <a:pt x="289" y="82"/>
                  <a:pt x="289" y="82"/>
                </a:cubicBezTo>
                <a:cubicBezTo>
                  <a:pt x="268" y="82"/>
                  <a:pt x="268" y="82"/>
                  <a:pt x="268" y="82"/>
                </a:cubicBezTo>
                <a:cubicBezTo>
                  <a:pt x="264" y="82"/>
                  <a:pt x="260" y="86"/>
                  <a:pt x="260" y="90"/>
                </a:cubicBezTo>
                <a:close/>
                <a:moveTo>
                  <a:pt x="285" y="182"/>
                </a:moveTo>
                <a:cubicBezTo>
                  <a:pt x="281" y="182"/>
                  <a:pt x="281" y="182"/>
                  <a:pt x="281" y="182"/>
                </a:cubicBezTo>
                <a:cubicBezTo>
                  <a:pt x="280" y="182"/>
                  <a:pt x="280" y="182"/>
                  <a:pt x="280" y="181"/>
                </a:cubicBezTo>
                <a:cubicBezTo>
                  <a:pt x="280" y="181"/>
                  <a:pt x="280" y="180"/>
                  <a:pt x="281" y="180"/>
                </a:cubicBezTo>
                <a:cubicBezTo>
                  <a:pt x="285" y="180"/>
                  <a:pt x="285" y="180"/>
                  <a:pt x="285" y="180"/>
                </a:cubicBezTo>
                <a:cubicBezTo>
                  <a:pt x="285" y="180"/>
                  <a:pt x="285" y="181"/>
                  <a:pt x="285" y="181"/>
                </a:cubicBezTo>
                <a:cubicBezTo>
                  <a:pt x="285" y="182"/>
                  <a:pt x="285" y="182"/>
                  <a:pt x="285" y="182"/>
                </a:cubicBezTo>
                <a:close/>
                <a:moveTo>
                  <a:pt x="297" y="183"/>
                </a:moveTo>
                <a:cubicBezTo>
                  <a:pt x="296" y="183"/>
                  <a:pt x="295" y="182"/>
                  <a:pt x="295" y="181"/>
                </a:cubicBezTo>
                <a:cubicBezTo>
                  <a:pt x="295" y="180"/>
                  <a:pt x="296" y="179"/>
                  <a:pt x="297" y="179"/>
                </a:cubicBezTo>
                <a:cubicBezTo>
                  <a:pt x="298" y="179"/>
                  <a:pt x="299" y="180"/>
                  <a:pt x="299" y="181"/>
                </a:cubicBezTo>
                <a:cubicBezTo>
                  <a:pt x="299" y="182"/>
                  <a:pt x="298" y="183"/>
                  <a:pt x="297" y="183"/>
                </a:cubicBezTo>
                <a:close/>
                <a:moveTo>
                  <a:pt x="313" y="182"/>
                </a:moveTo>
                <a:cubicBezTo>
                  <a:pt x="309" y="182"/>
                  <a:pt x="309" y="182"/>
                  <a:pt x="309" y="182"/>
                </a:cubicBezTo>
                <a:cubicBezTo>
                  <a:pt x="309" y="182"/>
                  <a:pt x="308" y="182"/>
                  <a:pt x="308" y="181"/>
                </a:cubicBezTo>
                <a:cubicBezTo>
                  <a:pt x="308" y="181"/>
                  <a:pt x="309" y="180"/>
                  <a:pt x="309" y="180"/>
                </a:cubicBezTo>
                <a:cubicBezTo>
                  <a:pt x="313" y="180"/>
                  <a:pt x="313" y="180"/>
                  <a:pt x="313" y="180"/>
                </a:cubicBezTo>
                <a:cubicBezTo>
                  <a:pt x="313" y="180"/>
                  <a:pt x="314" y="181"/>
                  <a:pt x="314" y="181"/>
                </a:cubicBezTo>
                <a:cubicBezTo>
                  <a:pt x="314" y="182"/>
                  <a:pt x="313" y="182"/>
                  <a:pt x="313" y="182"/>
                </a:cubicBezTo>
                <a:close/>
                <a:moveTo>
                  <a:pt x="326" y="177"/>
                </a:moveTo>
                <a:cubicBezTo>
                  <a:pt x="268" y="177"/>
                  <a:pt x="268" y="177"/>
                  <a:pt x="268" y="177"/>
                </a:cubicBezTo>
                <a:cubicBezTo>
                  <a:pt x="268" y="90"/>
                  <a:pt x="268" y="90"/>
                  <a:pt x="268" y="90"/>
                </a:cubicBezTo>
                <a:cubicBezTo>
                  <a:pt x="326" y="90"/>
                  <a:pt x="326" y="90"/>
                  <a:pt x="326" y="90"/>
                </a:cubicBezTo>
                <a:lnTo>
                  <a:pt x="326" y="17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36741" y="6560923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9609457" y="6570643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HelveticaNeueLT Std Lt" pitchFamily="34" charset="0"/>
              </a:rPr>
              <a:t>Case study</a:t>
            </a:r>
            <a:endParaRPr lang="en-US" sz="11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16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5427" y="2864224"/>
            <a:ext cx="3117574" cy="3467249"/>
          </a:xfrm>
          <a:prstGeom prst="rect">
            <a:avLst/>
          </a:prstGeom>
          <a:solidFill>
            <a:srgbClr val="BBBBBB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8865705" y="3025588"/>
            <a:ext cx="3101590" cy="3305885"/>
          </a:xfrm>
          <a:prstGeom prst="rect">
            <a:avLst/>
          </a:prstGeom>
          <a:solidFill>
            <a:srgbClr val="B7C532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Placeholder 6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 r="10687"/>
          <a:stretch>
            <a:fillRect/>
          </a:stretch>
        </p:blipFill>
        <p:spPr>
          <a:xfrm>
            <a:off x="-1" y="-125413"/>
            <a:ext cx="12192001" cy="4048126"/>
          </a:xfrm>
          <a:custGeom>
            <a:avLst/>
            <a:gdLst>
              <a:gd name="connsiteX0" fmla="*/ 0 w 12427527"/>
              <a:gd name="connsiteY0" fmla="*/ 0 h 4047243"/>
              <a:gd name="connsiteX1" fmla="*/ 12427527 w 12427527"/>
              <a:gd name="connsiteY1" fmla="*/ 0 h 4047243"/>
              <a:gd name="connsiteX2" fmla="*/ 12427527 w 12427527"/>
              <a:gd name="connsiteY2" fmla="*/ 3316431 h 4047243"/>
              <a:gd name="connsiteX3" fmla="*/ 0 w 12427527"/>
              <a:gd name="connsiteY3" fmla="*/ 3316431 h 404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27527" h="4047243">
                <a:moveTo>
                  <a:pt x="0" y="0"/>
                </a:moveTo>
                <a:lnTo>
                  <a:pt x="12427527" y="0"/>
                </a:lnTo>
                <a:lnTo>
                  <a:pt x="12427527" y="3316431"/>
                </a:lnTo>
                <a:cubicBezTo>
                  <a:pt x="8016696" y="5332020"/>
                  <a:pt x="6218471" y="2444437"/>
                  <a:pt x="0" y="3316431"/>
                </a:cubicBez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892044" y="4122315"/>
            <a:ext cx="117852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/>
                <a:ea typeface="Roboto" panose="02000000000000000000" pitchFamily="2" charset="0"/>
              </a:rPr>
              <a:t>7SPEAKING.COM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Helvetica Neue" panose="02000503000000020004" pitchFamily="2"/>
              <a:ea typeface="Roboto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044" y="4504295"/>
            <a:ext cx="449193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Studium </a:t>
            </a:r>
            <a:r>
              <a:rPr lang="en-US" sz="4000" dirty="0" smtClean="0">
                <a:solidFill>
                  <a:srgbClr val="FE8927"/>
                </a:solidFill>
                <a:latin typeface="HelveticaNeueLT Std Lt" pitchFamily="34" charset="0"/>
              </a:rPr>
              <a:t>przypadku</a:t>
            </a:r>
            <a:endParaRPr lang="en-US" sz="4000" dirty="0">
              <a:solidFill>
                <a:srgbClr val="FE8927"/>
              </a:solidFill>
              <a:latin typeface="HelveticaNeueLT Std L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7751" y="5263739"/>
            <a:ext cx="18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latin typeface="HelveticaNeueLT Std Thin" pitchFamily="34" charset="0"/>
              </a:rPr>
              <a:t>Mercedes- Benz</a:t>
            </a:r>
            <a:endParaRPr lang="fr-FR" b="1" dirty="0">
              <a:latin typeface="HelveticaNeueLT Std Thin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34209" y="3949365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bg1"/>
                </a:solidFill>
                <a:latin typeface="HelveticaNeueLT Std Lt" pitchFamily="34" charset="0"/>
              </a:rPr>
              <a:t>K</a:t>
            </a:r>
            <a:r>
              <a:rPr lang="en-GB" sz="2400" b="1" dirty="0" smtClean="0">
                <a:solidFill>
                  <a:schemeClr val="bg1"/>
                </a:solidFill>
                <a:latin typeface="HelveticaNeueLT Std Lt" pitchFamily="34" charset="0"/>
              </a:rPr>
              <a:t>ontekst</a:t>
            </a:r>
            <a:endParaRPr lang="en-GB" sz="16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85922" y="3953826"/>
            <a:ext cx="24801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HelveticaNeueLT Std Lt" pitchFamily="34" charset="0"/>
              </a:rPr>
              <a:t>Zastosowane</a:t>
            </a:r>
            <a:r>
              <a:rPr lang="en-US" sz="1600" b="1" dirty="0" smtClean="0">
                <a:solidFill>
                  <a:schemeClr val="bg1"/>
                </a:solidFill>
                <a:latin typeface="HelveticaNeueLT Std Lt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HelveticaNeueLT Std Lt" pitchFamily="34" charset="0"/>
              </a:rPr>
              <a:t>narzędzia</a:t>
            </a:r>
            <a:endParaRPr lang="en-GB" sz="16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36741" y="6560923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hlinkClick r:id="rId3" action="ppaction://hlinksldjump"/>
          </p:cNvPr>
          <p:cNvSpPr txBox="1"/>
          <p:nvPr/>
        </p:nvSpPr>
        <p:spPr>
          <a:xfrm>
            <a:off x="9609457" y="6570643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Studium przypadku</a:t>
            </a:r>
          </a:p>
        </p:txBody>
      </p:sp>
      <p:sp>
        <p:nvSpPr>
          <p:cNvPr id="15" name="Text Placeholder 13"/>
          <p:cNvSpPr txBox="1">
            <a:spLocks/>
          </p:cNvSpPr>
          <p:nvPr/>
        </p:nvSpPr>
        <p:spPr>
          <a:xfrm>
            <a:off x="5703561" y="4526106"/>
            <a:ext cx="3312262" cy="15916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Szkolenie twarzą w twarz zbyt 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600"/>
              </a:spcBef>
              <a:buSzPct val="50000"/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     restrykcyjne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Logistycznie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skomplikowane</a:t>
            </a:r>
          </a:p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Wiele różnych miejsc szkoleniowych</a:t>
            </a:r>
          </a:p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Wielu różnych poziomów</a:t>
            </a:r>
          </a:p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Niemożliwy pomiar postępów</a:t>
            </a:r>
          </a:p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Szukanie jednego dostawcy</a:t>
            </a:r>
          </a:p>
        </p:txBody>
      </p:sp>
      <p:sp>
        <p:nvSpPr>
          <p:cNvPr id="16" name="Text Placeholder 14"/>
          <p:cNvSpPr txBox="1">
            <a:spLocks/>
          </p:cNvSpPr>
          <p:nvPr/>
        </p:nvSpPr>
        <p:spPr>
          <a:xfrm>
            <a:off x="8859915" y="4527002"/>
            <a:ext cx="3204838" cy="18193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Platforma 7Speaking</a:t>
            </a:r>
          </a:p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Metoda szkolenia oparty na 70/20/10</a:t>
            </a:r>
          </a:p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Blended learning (E-learning / rozmowa)</a:t>
            </a:r>
          </a:p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Synchroniczne i asynchroniczne korepetycje</a:t>
            </a:r>
          </a:p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Codzienne monitorowanie połączeń w czasie rzeczywistym</a:t>
            </a:r>
          </a:p>
          <a:p>
            <a:pPr eaLnBrk="1" hangingPunct="1">
              <a:spcBef>
                <a:spcPts val="600"/>
              </a:spcBef>
              <a:buSzPct val="50000"/>
              <a:buBlip>
                <a:blip r:embed="rId4"/>
              </a:buBlip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adanie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poziomu</a:t>
            </a:r>
          </a:p>
        </p:txBody>
      </p:sp>
    </p:spTree>
    <p:extLst>
      <p:ext uri="{BB962C8B-B14F-4D97-AF65-F5344CB8AC3E}">
        <p14:creationId xmlns:p14="http://schemas.microsoft.com/office/powerpoint/2010/main" val="403127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/>
          <p:cNvSpPr txBox="1"/>
          <p:nvPr/>
        </p:nvSpPr>
        <p:spPr>
          <a:xfrm>
            <a:off x="9209102" y="5992428"/>
            <a:ext cx="2982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en-US" sz="1100" u="sng" dirty="0" smtClean="0">
                <a:latin typeface="Arial" pitchFamily="34" charset="0"/>
                <a:cs typeface="Arial" pitchFamily="34" charset="0"/>
              </a:rPr>
              <a:t>Source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: Internal and Mercedes Benz approved business case of September 2015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C:\Users\a.foisile\Desktop\Imac-+-inf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6475" y="0"/>
            <a:ext cx="7724775" cy="664927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236741" y="6560923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9609457" y="6570643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Studium przypadku</a:t>
            </a:r>
          </a:p>
        </p:txBody>
      </p:sp>
    </p:spTree>
    <p:extLst>
      <p:ext uri="{BB962C8B-B14F-4D97-AF65-F5344CB8AC3E}">
        <p14:creationId xmlns:p14="http://schemas.microsoft.com/office/powerpoint/2010/main" val="697118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5336616" y="-3173"/>
            <a:ext cx="1561696" cy="523220"/>
          </a:xfrm>
          <a:prstGeom prst="rect">
            <a:avLst/>
          </a:prstGeom>
          <a:solidFill>
            <a:srgbClr val="2AC5F4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800" dirty="0" smtClean="0">
                <a:solidFill>
                  <a:schemeClr val="bg1"/>
                </a:solidFill>
                <a:latin typeface="Abel" pitchFamily="2" charset="0"/>
              </a:rPr>
              <a:t>Dziękuje</a:t>
            </a:r>
            <a:endParaRPr lang="en-US" altLang="en-US" sz="2800" dirty="0">
              <a:solidFill>
                <a:schemeClr val="bg1"/>
              </a:solidFill>
              <a:latin typeface="Abel" pitchFamily="2" charset="0"/>
            </a:endParaRPr>
          </a:p>
        </p:txBody>
      </p:sp>
      <p:pic>
        <p:nvPicPr>
          <p:cNvPr id="16" name="Picture 2" descr="http://www.dawan.tv/images/Logo-ISQ-OPQ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64325" y="5260537"/>
            <a:ext cx="1714512" cy="950000"/>
          </a:xfrm>
          <a:prstGeom prst="rect">
            <a:avLst/>
          </a:prstGeom>
          <a:noFill/>
        </p:spPr>
      </p:pic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4432372" y="1122188"/>
            <a:ext cx="34382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800" dirty="0" smtClean="0">
                <a:latin typeface="HelveticaNeueLT Std Lt" pitchFamily="34" charset="0"/>
              </a:rPr>
              <a:t>www.7speaking.com</a:t>
            </a:r>
            <a:endParaRPr lang="en-US" altLang="en-US" sz="2800" dirty="0">
              <a:latin typeface="HelveticaNeueLT Std Lt" pitchFamily="34" charset="0"/>
            </a:endParaRPr>
          </a:p>
        </p:txBody>
      </p:sp>
      <p:pic>
        <p:nvPicPr>
          <p:cNvPr id="25" name="Picture 2" descr="C:\Users\a.foisile\Documents\REFONTE SITE\IMAGES\Logo 7S - Haute Définition - Fond 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549" y="5010824"/>
            <a:ext cx="3173393" cy="88168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ZoneTexte 6"/>
          <p:cNvSpPr txBox="1"/>
          <p:nvPr/>
        </p:nvSpPr>
        <p:spPr>
          <a:xfrm>
            <a:off x="5569482" y="1941142"/>
            <a:ext cx="117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Follow</a:t>
            </a:r>
            <a:r>
              <a:rPr lang="fr-FR" dirty="0" smtClean="0"/>
              <a:t> us  </a:t>
            </a:r>
            <a:endParaRPr lang="fr-FR" dirty="0"/>
          </a:p>
        </p:txBody>
      </p:sp>
      <p:pic>
        <p:nvPicPr>
          <p:cNvPr id="27" name="Picture 4" descr="http://www.seeklogo.net/wp-content/uploads/2012/03/linkedin-icon-logo-vect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0392" y="2337368"/>
            <a:ext cx="523852" cy="523852"/>
          </a:xfrm>
          <a:prstGeom prst="rect">
            <a:avLst/>
          </a:prstGeom>
          <a:noFill/>
        </p:spPr>
      </p:pic>
      <p:pic>
        <p:nvPicPr>
          <p:cNvPr id="28" name="Picture 8" descr="http://uaecharleroicentre.be/wp-content/uploads/2015/02/facebook-f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31" y="2354245"/>
            <a:ext cx="500066" cy="500066"/>
          </a:xfrm>
          <a:prstGeom prst="rect">
            <a:avLst/>
          </a:prstGeom>
          <a:noFill/>
        </p:spPr>
      </p:pic>
      <p:pic>
        <p:nvPicPr>
          <p:cNvPr id="29" name="Picture 6" descr="http://www.freelargeimages.com/wp-content/uploads/2015/05/Twitter_Logo_Hd_Png_0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3191" y="2367692"/>
            <a:ext cx="457846" cy="457846"/>
          </a:xfrm>
          <a:prstGeom prst="rect">
            <a:avLst/>
          </a:prstGeom>
          <a:noFill/>
        </p:spPr>
      </p:pic>
      <p:sp>
        <p:nvSpPr>
          <p:cNvPr id="30" name="ZoneTexte 4"/>
          <p:cNvSpPr txBox="1"/>
          <p:nvPr/>
        </p:nvSpPr>
        <p:spPr>
          <a:xfrm>
            <a:off x="4924066" y="2963011"/>
            <a:ext cx="24497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FR" sz="1600" b="1" dirty="0" smtClean="0">
                <a:latin typeface="Arial" pitchFamily="34" charset="0"/>
                <a:cs typeface="Arial" pitchFamily="34" charset="0"/>
              </a:rPr>
              <a:t>Contact us </a:t>
            </a:r>
          </a:p>
          <a:p>
            <a:pPr algn="ctr"/>
            <a:r>
              <a:rPr lang="fr-FR" sz="1600" dirty="0" smtClean="0">
                <a:latin typeface="Arial" pitchFamily="34" charset="0"/>
                <a:cs typeface="Arial" pitchFamily="34" charset="0"/>
              </a:rPr>
              <a:t>27 Rue Taitbout</a:t>
            </a:r>
          </a:p>
          <a:p>
            <a:pPr algn="ctr"/>
            <a:r>
              <a:rPr lang="fr-FR" sz="1600" dirty="0" smtClean="0">
                <a:latin typeface="Arial" pitchFamily="34" charset="0"/>
                <a:cs typeface="Arial" pitchFamily="34" charset="0"/>
              </a:rPr>
              <a:t>75009 Paris</a:t>
            </a:r>
          </a:p>
          <a:p>
            <a:r>
              <a:rPr lang="is-IS" sz="1600" dirty="0" smtClean="0"/>
              <a:t>        + </a:t>
            </a:r>
            <a:r>
              <a:rPr lang="is-IS" sz="1600" dirty="0"/>
              <a:t>58 342 26 20</a:t>
            </a:r>
          </a:p>
          <a:p>
            <a:r>
              <a:rPr lang="is-IS" sz="1600" dirty="0" smtClean="0"/>
              <a:t>        + 48 </a:t>
            </a:r>
            <a:r>
              <a:rPr lang="is-IS" sz="1600" dirty="0"/>
              <a:t>606 677 093 </a:t>
            </a:r>
          </a:p>
          <a:p>
            <a:r>
              <a:rPr lang="en-US" sz="1600" u="sng" dirty="0" smtClean="0">
                <a:hlinkClick r:id="rId7"/>
              </a:rPr>
              <a:t>biuro</a:t>
            </a:r>
            <a:r>
              <a:rPr lang="en-US" sz="1600" u="sng" dirty="0">
                <a:hlinkClick r:id="rId7"/>
              </a:rPr>
              <a:t>@welcomeschool.pl</a:t>
            </a:r>
            <a:r>
              <a:rPr lang="en-US" sz="1600" dirty="0">
                <a:hlinkClick r:id="rId7"/>
              </a:rPr>
              <a:t> </a:t>
            </a:r>
          </a:p>
          <a:p>
            <a:r>
              <a:rPr lang="en-US" sz="1600" dirty="0" smtClean="0"/>
              <a:t>      Tomasz </a:t>
            </a:r>
            <a:r>
              <a:rPr lang="en-US" sz="1600" dirty="0"/>
              <a:t>Szymański </a:t>
            </a:r>
          </a:p>
        </p:txBody>
      </p:sp>
    </p:spTree>
    <p:extLst>
      <p:ext uri="{BB962C8B-B14F-4D97-AF65-F5344CB8AC3E}">
        <p14:creationId xmlns:p14="http://schemas.microsoft.com/office/powerpoint/2010/main" val="3816375030"/>
      </p:ext>
    </p:extLst>
  </p:cSld>
  <p:clrMapOvr>
    <a:masterClrMapping/>
  </p:clrMapOvr>
  <p:transition xmlns:p14="http://schemas.microsoft.com/office/powerpoint/2010/main" spd="med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600200"/>
            <a:ext cx="10972800" cy="3657600"/>
          </a:xfrm>
          <a:prstGeom prst="rect">
            <a:avLst/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Box 270"/>
          <p:cNvSpPr txBox="1">
            <a:spLocks noChangeArrowheads="1"/>
          </p:cNvSpPr>
          <p:nvPr/>
        </p:nvSpPr>
        <p:spPr bwMode="auto">
          <a:xfrm>
            <a:off x="6655950" y="2691584"/>
            <a:ext cx="484889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chemeClr val="bg1"/>
                </a:solidFill>
                <a:latin typeface="HelveticaNeueLT Std Lt" pitchFamily="34" charset="0"/>
              </a:rPr>
              <a:t>Przegląd procesu </a:t>
            </a:r>
          </a:p>
          <a:p>
            <a:pPr eaLnBrk="1" hangingPunct="1"/>
            <a:r>
              <a:rPr lang="en-US" sz="4400" b="1" dirty="0">
                <a:solidFill>
                  <a:schemeClr val="bg1"/>
                </a:solidFill>
                <a:latin typeface="HelveticaNeueLT Std Lt" pitchFamily="34" charset="0"/>
              </a:rPr>
              <a:t>szkoleniowego</a:t>
            </a:r>
            <a:endParaRPr lang="en-US" altLang="en-US" sz="44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4" name="TextBox 272"/>
          <p:cNvSpPr txBox="1">
            <a:spLocks noChangeArrowheads="1"/>
          </p:cNvSpPr>
          <p:nvPr/>
        </p:nvSpPr>
        <p:spPr bwMode="auto">
          <a:xfrm>
            <a:off x="5293901" y="1409854"/>
            <a:ext cx="1272592" cy="338554"/>
          </a:xfrm>
          <a:prstGeom prst="rect">
            <a:avLst/>
          </a:prstGeom>
          <a:solidFill>
            <a:srgbClr val="2AC5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chemeClr val="bg1"/>
                </a:solidFill>
                <a:latin typeface="HelveticaNeueLT Std Lt" pitchFamily="34" charset="0"/>
              </a:rPr>
              <a:t>Prezentacja</a:t>
            </a:r>
            <a:endParaRPr lang="en-US" altLang="en-US" sz="16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grpSp>
        <p:nvGrpSpPr>
          <p:cNvPr id="6" name="Group 304"/>
          <p:cNvGrpSpPr>
            <a:grpSpLocks/>
          </p:cNvGrpSpPr>
          <p:nvPr/>
        </p:nvGrpSpPr>
        <p:grpSpPr bwMode="auto">
          <a:xfrm rot="600847">
            <a:off x="2066925" y="2463800"/>
            <a:ext cx="3265488" cy="2001838"/>
            <a:chOff x="2" y="2774857"/>
            <a:chExt cx="4157661" cy="2549523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68400" y="4298856"/>
              <a:ext cx="528638" cy="795337"/>
            </a:xfrm>
            <a:custGeom>
              <a:avLst/>
              <a:gdLst>
                <a:gd name="T0" fmla="*/ 0 w 293"/>
                <a:gd name="T1" fmla="*/ 281344 h 441"/>
                <a:gd name="T2" fmla="*/ 113666 w 293"/>
                <a:gd name="T3" fmla="*/ 198383 h 441"/>
                <a:gd name="T4" fmla="*/ 396930 w 293"/>
                <a:gd name="T5" fmla="*/ 0 h 441"/>
                <a:gd name="T6" fmla="*/ 528638 w 293"/>
                <a:gd name="T7" fmla="*/ 768285 h 441"/>
                <a:gd name="T8" fmla="*/ 102841 w 293"/>
                <a:gd name="T9" fmla="*/ 701556 h 441"/>
                <a:gd name="T10" fmla="*/ 72169 w 293"/>
                <a:gd name="T11" fmla="*/ 706966 h 441"/>
                <a:gd name="T12" fmla="*/ 0 w 293"/>
                <a:gd name="T13" fmla="*/ 281344 h 4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3" h="441">
                  <a:moveTo>
                    <a:pt x="0" y="156"/>
                  </a:moveTo>
                  <a:cubicBezTo>
                    <a:pt x="0" y="156"/>
                    <a:pt x="38" y="152"/>
                    <a:pt x="63" y="110"/>
                  </a:cubicBezTo>
                  <a:cubicBezTo>
                    <a:pt x="88" y="68"/>
                    <a:pt x="162" y="2"/>
                    <a:pt x="220" y="0"/>
                  </a:cubicBezTo>
                  <a:cubicBezTo>
                    <a:pt x="293" y="426"/>
                    <a:pt x="293" y="426"/>
                    <a:pt x="293" y="426"/>
                  </a:cubicBezTo>
                  <a:cubicBezTo>
                    <a:pt x="293" y="426"/>
                    <a:pt x="154" y="441"/>
                    <a:pt x="57" y="389"/>
                  </a:cubicBezTo>
                  <a:cubicBezTo>
                    <a:pt x="40" y="392"/>
                    <a:pt x="40" y="392"/>
                    <a:pt x="40" y="392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F8D4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092200" y="4525869"/>
              <a:ext cx="157163" cy="547687"/>
            </a:xfrm>
            <a:custGeom>
              <a:avLst/>
              <a:gdLst>
                <a:gd name="T0" fmla="*/ 92075 w 99"/>
                <a:gd name="T1" fmla="*/ 547687 h 345"/>
                <a:gd name="T2" fmla="*/ 157163 w 99"/>
                <a:gd name="T3" fmla="*/ 536575 h 345"/>
                <a:gd name="T4" fmla="*/ 66675 w 99"/>
                <a:gd name="T5" fmla="*/ 0 h 345"/>
                <a:gd name="T6" fmla="*/ 0 w 99"/>
                <a:gd name="T7" fmla="*/ 11112 h 345"/>
                <a:gd name="T8" fmla="*/ 92075 w 99"/>
                <a:gd name="T9" fmla="*/ 547687 h 3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" h="345">
                  <a:moveTo>
                    <a:pt x="58" y="345"/>
                  </a:moveTo>
                  <a:lnTo>
                    <a:pt x="99" y="338"/>
                  </a:lnTo>
                  <a:lnTo>
                    <a:pt x="42" y="0"/>
                  </a:lnTo>
                  <a:lnTo>
                    <a:pt x="0" y="7"/>
                  </a:lnTo>
                  <a:lnTo>
                    <a:pt x="58" y="345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-1247" y="4485350"/>
              <a:ext cx="1194543" cy="839058"/>
            </a:xfrm>
            <a:custGeom>
              <a:avLst/>
              <a:gdLst>
                <a:gd name="T0" fmla="*/ 68 w 752"/>
                <a:gd name="T1" fmla="*/ 529 h 529"/>
                <a:gd name="T2" fmla="*/ 752 w 752"/>
                <a:gd name="T3" fmla="*/ 405 h 529"/>
                <a:gd name="T4" fmla="*/ 683 w 752"/>
                <a:gd name="T5" fmla="*/ 0 h 529"/>
                <a:gd name="T6" fmla="*/ 0 w 752"/>
                <a:gd name="T7" fmla="*/ 124 h 529"/>
                <a:gd name="T8" fmla="*/ 68 w 752"/>
                <a:gd name="T9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2" h="529">
                  <a:moveTo>
                    <a:pt x="68" y="529"/>
                  </a:moveTo>
                  <a:lnTo>
                    <a:pt x="752" y="405"/>
                  </a:lnTo>
                  <a:lnTo>
                    <a:pt x="683" y="0"/>
                  </a:lnTo>
                  <a:lnTo>
                    <a:pt x="0" y="124"/>
                  </a:lnTo>
                  <a:lnTo>
                    <a:pt x="68" y="52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041400" y="5008469"/>
              <a:ext cx="88900" cy="88900"/>
            </a:xfrm>
            <a:custGeom>
              <a:avLst/>
              <a:gdLst>
                <a:gd name="T0" fmla="*/ 85271 w 49"/>
                <a:gd name="T1" fmla="*/ 38100 h 49"/>
                <a:gd name="T2" fmla="*/ 52614 w 49"/>
                <a:gd name="T3" fmla="*/ 85271 h 49"/>
                <a:gd name="T4" fmla="*/ 5443 w 49"/>
                <a:gd name="T5" fmla="*/ 52614 h 49"/>
                <a:gd name="T6" fmla="*/ 38100 w 49"/>
                <a:gd name="T7" fmla="*/ 5443 h 49"/>
                <a:gd name="T8" fmla="*/ 85271 w 49"/>
                <a:gd name="T9" fmla="*/ 3810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49">
                  <a:moveTo>
                    <a:pt x="47" y="21"/>
                  </a:moveTo>
                  <a:cubicBezTo>
                    <a:pt x="49" y="33"/>
                    <a:pt x="41" y="45"/>
                    <a:pt x="29" y="47"/>
                  </a:cubicBezTo>
                  <a:cubicBezTo>
                    <a:pt x="16" y="49"/>
                    <a:pt x="5" y="41"/>
                    <a:pt x="3" y="29"/>
                  </a:cubicBezTo>
                  <a:cubicBezTo>
                    <a:pt x="0" y="16"/>
                    <a:pt x="9" y="5"/>
                    <a:pt x="21" y="3"/>
                  </a:cubicBezTo>
                  <a:cubicBezTo>
                    <a:pt x="33" y="0"/>
                    <a:pt x="45" y="9"/>
                    <a:pt x="47" y="2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493838" y="4202019"/>
              <a:ext cx="447675" cy="952500"/>
            </a:xfrm>
            <a:custGeom>
              <a:avLst/>
              <a:gdLst>
                <a:gd name="T0" fmla="*/ 438649 w 248"/>
                <a:gd name="T1" fmla="*/ 819006 h 528"/>
                <a:gd name="T2" fmla="*/ 364639 w 248"/>
                <a:gd name="T3" fmla="*/ 923636 h 528"/>
                <a:gd name="T4" fmla="*/ 238279 w 248"/>
                <a:gd name="T5" fmla="*/ 945284 h 528"/>
                <a:gd name="T6" fmla="*/ 133580 w 248"/>
                <a:gd name="T7" fmla="*/ 871321 h 528"/>
                <a:gd name="T8" fmla="*/ 7221 w 248"/>
                <a:gd name="T9" fmla="*/ 135298 h 528"/>
                <a:gd name="T10" fmla="*/ 81231 w 248"/>
                <a:gd name="T11" fmla="*/ 30668 h 528"/>
                <a:gd name="T12" fmla="*/ 209396 w 248"/>
                <a:gd name="T13" fmla="*/ 9020 h 528"/>
                <a:gd name="T14" fmla="*/ 314095 w 248"/>
                <a:gd name="T15" fmla="*/ 82983 h 528"/>
                <a:gd name="T16" fmla="*/ 438649 w 248"/>
                <a:gd name="T17" fmla="*/ 819006 h 5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8" h="528">
                  <a:moveTo>
                    <a:pt x="243" y="454"/>
                  </a:moveTo>
                  <a:cubicBezTo>
                    <a:pt x="248" y="481"/>
                    <a:pt x="229" y="507"/>
                    <a:pt x="202" y="512"/>
                  </a:cubicBezTo>
                  <a:cubicBezTo>
                    <a:pt x="132" y="524"/>
                    <a:pt x="132" y="524"/>
                    <a:pt x="132" y="524"/>
                  </a:cubicBezTo>
                  <a:cubicBezTo>
                    <a:pt x="104" y="528"/>
                    <a:pt x="78" y="510"/>
                    <a:pt x="74" y="483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0" y="48"/>
                    <a:pt x="18" y="22"/>
                    <a:pt x="45" y="17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43" y="0"/>
                    <a:pt x="169" y="19"/>
                    <a:pt x="174" y="46"/>
                  </a:cubicBezTo>
                  <a:lnTo>
                    <a:pt x="243" y="45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671032" y="3370477"/>
              <a:ext cx="543710" cy="543872"/>
            </a:xfrm>
            <a:custGeom>
              <a:avLst/>
              <a:gdLst>
                <a:gd name="T0" fmla="*/ 288 w 301"/>
                <a:gd name="T1" fmla="*/ 127 h 300"/>
                <a:gd name="T2" fmla="*/ 174 w 301"/>
                <a:gd name="T3" fmla="*/ 287 h 300"/>
                <a:gd name="T4" fmla="*/ 13 w 301"/>
                <a:gd name="T5" fmla="*/ 173 h 300"/>
                <a:gd name="T6" fmla="*/ 127 w 301"/>
                <a:gd name="T7" fmla="*/ 13 h 300"/>
                <a:gd name="T8" fmla="*/ 288 w 301"/>
                <a:gd name="T9" fmla="*/ 127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00">
                  <a:moveTo>
                    <a:pt x="288" y="127"/>
                  </a:moveTo>
                  <a:cubicBezTo>
                    <a:pt x="301" y="202"/>
                    <a:pt x="250" y="274"/>
                    <a:pt x="174" y="287"/>
                  </a:cubicBezTo>
                  <a:cubicBezTo>
                    <a:pt x="98" y="300"/>
                    <a:pt x="26" y="249"/>
                    <a:pt x="13" y="173"/>
                  </a:cubicBezTo>
                  <a:cubicBezTo>
                    <a:pt x="0" y="97"/>
                    <a:pt x="51" y="26"/>
                    <a:pt x="127" y="13"/>
                  </a:cubicBezTo>
                  <a:cubicBezTo>
                    <a:pt x="203" y="0"/>
                    <a:pt x="275" y="51"/>
                    <a:pt x="288" y="127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732088" y="3362231"/>
              <a:ext cx="307975" cy="617537"/>
            </a:xfrm>
            <a:custGeom>
              <a:avLst/>
              <a:gdLst>
                <a:gd name="T0" fmla="*/ 104775 w 194"/>
                <a:gd name="T1" fmla="*/ 617537 h 389"/>
                <a:gd name="T2" fmla="*/ 307975 w 194"/>
                <a:gd name="T3" fmla="*/ 515937 h 389"/>
                <a:gd name="T4" fmla="*/ 225425 w 194"/>
                <a:gd name="T5" fmla="*/ 26987 h 389"/>
                <a:gd name="T6" fmla="*/ 0 w 194"/>
                <a:gd name="T7" fmla="*/ 0 h 389"/>
                <a:gd name="T8" fmla="*/ 104775 w 194"/>
                <a:gd name="T9" fmla="*/ 617537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389">
                  <a:moveTo>
                    <a:pt x="66" y="389"/>
                  </a:moveTo>
                  <a:lnTo>
                    <a:pt x="194" y="325"/>
                  </a:lnTo>
                  <a:lnTo>
                    <a:pt x="142" y="17"/>
                  </a:lnTo>
                  <a:lnTo>
                    <a:pt x="0" y="0"/>
                  </a:lnTo>
                  <a:lnTo>
                    <a:pt x="66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732088" y="3362231"/>
              <a:ext cx="307975" cy="617537"/>
            </a:xfrm>
            <a:custGeom>
              <a:avLst/>
              <a:gdLst>
                <a:gd name="T0" fmla="*/ 104775 w 194"/>
                <a:gd name="T1" fmla="*/ 617537 h 389"/>
                <a:gd name="T2" fmla="*/ 307975 w 194"/>
                <a:gd name="T3" fmla="*/ 515937 h 389"/>
                <a:gd name="T4" fmla="*/ 225425 w 194"/>
                <a:gd name="T5" fmla="*/ 26987 h 389"/>
                <a:gd name="T6" fmla="*/ 0 w 194"/>
                <a:gd name="T7" fmla="*/ 0 h 389"/>
                <a:gd name="T8" fmla="*/ 104775 w 194"/>
                <a:gd name="T9" fmla="*/ 617537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4" h="389">
                  <a:moveTo>
                    <a:pt x="66" y="389"/>
                  </a:moveTo>
                  <a:lnTo>
                    <a:pt x="194" y="325"/>
                  </a:lnTo>
                  <a:lnTo>
                    <a:pt x="142" y="17"/>
                  </a:lnTo>
                  <a:lnTo>
                    <a:pt x="0" y="0"/>
                  </a:lnTo>
                  <a:lnTo>
                    <a:pt x="66" y="38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1079500" y="3643219"/>
              <a:ext cx="541338" cy="541337"/>
            </a:xfrm>
            <a:custGeom>
              <a:avLst/>
              <a:gdLst>
                <a:gd name="T0" fmla="*/ 517880 w 300"/>
                <a:gd name="T1" fmla="*/ 229166 h 300"/>
                <a:gd name="T2" fmla="*/ 312172 w 300"/>
                <a:gd name="T3" fmla="*/ 517879 h 300"/>
                <a:gd name="T4" fmla="*/ 23458 w 300"/>
                <a:gd name="T5" fmla="*/ 312171 h 300"/>
                <a:gd name="T6" fmla="*/ 229166 w 300"/>
                <a:gd name="T7" fmla="*/ 23458 h 300"/>
                <a:gd name="T8" fmla="*/ 517880 w 300"/>
                <a:gd name="T9" fmla="*/ 229166 h 3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0" h="300">
                  <a:moveTo>
                    <a:pt x="287" y="127"/>
                  </a:moveTo>
                  <a:cubicBezTo>
                    <a:pt x="300" y="203"/>
                    <a:pt x="249" y="275"/>
                    <a:pt x="173" y="287"/>
                  </a:cubicBezTo>
                  <a:cubicBezTo>
                    <a:pt x="97" y="300"/>
                    <a:pt x="26" y="249"/>
                    <a:pt x="13" y="173"/>
                  </a:cubicBezTo>
                  <a:cubicBezTo>
                    <a:pt x="0" y="98"/>
                    <a:pt x="51" y="26"/>
                    <a:pt x="127" y="13"/>
                  </a:cubicBezTo>
                  <a:cubicBezTo>
                    <a:pt x="202" y="0"/>
                    <a:pt x="274" y="51"/>
                    <a:pt x="287" y="12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2656094" y="2864931"/>
              <a:ext cx="414352" cy="1583089"/>
            </a:xfrm>
            <a:custGeom>
              <a:avLst/>
              <a:gdLst>
                <a:gd name="T0" fmla="*/ 225 w 229"/>
                <a:gd name="T1" fmla="*/ 821 h 877"/>
                <a:gd name="T2" fmla="*/ 188 w 229"/>
                <a:gd name="T3" fmla="*/ 873 h 877"/>
                <a:gd name="T4" fmla="*/ 137 w 229"/>
                <a:gd name="T5" fmla="*/ 836 h 877"/>
                <a:gd name="T6" fmla="*/ 4 w 229"/>
                <a:gd name="T7" fmla="*/ 56 h 877"/>
                <a:gd name="T8" fmla="*/ 41 w 229"/>
                <a:gd name="T9" fmla="*/ 4 h 877"/>
                <a:gd name="T10" fmla="*/ 92 w 229"/>
                <a:gd name="T11" fmla="*/ 41 h 877"/>
                <a:gd name="T12" fmla="*/ 225 w 229"/>
                <a:gd name="T13" fmla="*/ 821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877">
                  <a:moveTo>
                    <a:pt x="225" y="821"/>
                  </a:moveTo>
                  <a:cubicBezTo>
                    <a:pt x="229" y="845"/>
                    <a:pt x="213" y="869"/>
                    <a:pt x="188" y="873"/>
                  </a:cubicBezTo>
                  <a:cubicBezTo>
                    <a:pt x="164" y="877"/>
                    <a:pt x="141" y="860"/>
                    <a:pt x="137" y="83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0" y="31"/>
                    <a:pt x="16" y="8"/>
                    <a:pt x="41" y="4"/>
                  </a:cubicBezTo>
                  <a:cubicBezTo>
                    <a:pt x="65" y="0"/>
                    <a:pt x="88" y="16"/>
                    <a:pt x="92" y="41"/>
                  </a:cubicBezTo>
                  <a:cubicBezTo>
                    <a:pt x="225" y="821"/>
                    <a:pt x="225" y="821"/>
                    <a:pt x="225" y="82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297905" y="3510178"/>
              <a:ext cx="561901" cy="727857"/>
            </a:xfrm>
            <a:custGeom>
              <a:avLst/>
              <a:gdLst>
                <a:gd name="T0" fmla="*/ 305 w 310"/>
                <a:gd name="T1" fmla="*/ 314 h 403"/>
                <a:gd name="T2" fmla="*/ 264 w 310"/>
                <a:gd name="T3" fmla="*/ 372 h 403"/>
                <a:gd name="T4" fmla="*/ 109 w 310"/>
                <a:gd name="T5" fmla="*/ 398 h 403"/>
                <a:gd name="T6" fmla="*/ 51 w 310"/>
                <a:gd name="T7" fmla="*/ 357 h 403"/>
                <a:gd name="T8" fmla="*/ 5 w 310"/>
                <a:gd name="T9" fmla="*/ 89 h 403"/>
                <a:gd name="T10" fmla="*/ 46 w 310"/>
                <a:gd name="T11" fmla="*/ 31 h 403"/>
                <a:gd name="T12" fmla="*/ 201 w 310"/>
                <a:gd name="T13" fmla="*/ 5 h 403"/>
                <a:gd name="T14" fmla="*/ 259 w 310"/>
                <a:gd name="T15" fmla="*/ 46 h 403"/>
                <a:gd name="T16" fmla="*/ 305 w 310"/>
                <a:gd name="T17" fmla="*/ 314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403">
                  <a:moveTo>
                    <a:pt x="305" y="314"/>
                  </a:moveTo>
                  <a:cubicBezTo>
                    <a:pt x="310" y="341"/>
                    <a:pt x="291" y="367"/>
                    <a:pt x="264" y="372"/>
                  </a:cubicBezTo>
                  <a:cubicBezTo>
                    <a:pt x="109" y="398"/>
                    <a:pt x="109" y="398"/>
                    <a:pt x="109" y="398"/>
                  </a:cubicBezTo>
                  <a:cubicBezTo>
                    <a:pt x="81" y="403"/>
                    <a:pt x="55" y="385"/>
                    <a:pt x="51" y="357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0" y="62"/>
                    <a:pt x="19" y="36"/>
                    <a:pt x="46" y="31"/>
                  </a:cubicBezTo>
                  <a:cubicBezTo>
                    <a:pt x="201" y="5"/>
                    <a:pt x="201" y="5"/>
                    <a:pt x="201" y="5"/>
                  </a:cubicBezTo>
                  <a:cubicBezTo>
                    <a:pt x="229" y="0"/>
                    <a:pt x="255" y="18"/>
                    <a:pt x="259" y="46"/>
                  </a:cubicBezTo>
                  <a:cubicBezTo>
                    <a:pt x="305" y="314"/>
                    <a:pt x="305" y="314"/>
                    <a:pt x="305" y="31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1768475" y="2966944"/>
              <a:ext cx="1136650" cy="1408112"/>
            </a:xfrm>
            <a:custGeom>
              <a:avLst/>
              <a:gdLst>
                <a:gd name="T0" fmla="*/ 0 w 630"/>
                <a:gd name="T1" fmla="*/ 628235 h 780"/>
                <a:gd name="T2" fmla="*/ 41497 w 630"/>
                <a:gd name="T3" fmla="*/ 870141 h 780"/>
                <a:gd name="T4" fmla="*/ 82993 w 630"/>
                <a:gd name="T5" fmla="*/ 1112047 h 780"/>
                <a:gd name="T6" fmla="*/ 1136650 w 630"/>
                <a:gd name="T7" fmla="*/ 1408112 h 780"/>
                <a:gd name="T8" fmla="*/ 1015768 w 630"/>
                <a:gd name="T9" fmla="*/ 704056 h 780"/>
                <a:gd name="T10" fmla="*/ 896691 w 630"/>
                <a:gd name="T11" fmla="*/ 0 h 780"/>
                <a:gd name="T12" fmla="*/ 0 w 630"/>
                <a:gd name="T13" fmla="*/ 628235 h 7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0" h="780">
                  <a:moveTo>
                    <a:pt x="0" y="348"/>
                  </a:moveTo>
                  <a:cubicBezTo>
                    <a:pt x="23" y="482"/>
                    <a:pt x="23" y="482"/>
                    <a:pt x="23" y="482"/>
                  </a:cubicBezTo>
                  <a:cubicBezTo>
                    <a:pt x="46" y="616"/>
                    <a:pt x="46" y="616"/>
                    <a:pt x="46" y="616"/>
                  </a:cubicBezTo>
                  <a:cubicBezTo>
                    <a:pt x="46" y="616"/>
                    <a:pt x="364" y="592"/>
                    <a:pt x="630" y="780"/>
                  </a:cubicBezTo>
                  <a:cubicBezTo>
                    <a:pt x="563" y="390"/>
                    <a:pt x="563" y="390"/>
                    <a:pt x="563" y="39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309" y="265"/>
                    <a:pt x="0" y="348"/>
                    <a:pt x="0" y="348"/>
                  </a:cubicBezTo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1611313" y="3854356"/>
              <a:ext cx="14288" cy="19050"/>
            </a:xfrm>
            <a:custGeom>
              <a:avLst/>
              <a:gdLst>
                <a:gd name="T0" fmla="*/ 10716 w 8"/>
                <a:gd name="T1" fmla="*/ 0 h 10"/>
                <a:gd name="T2" fmla="*/ 0 w 8"/>
                <a:gd name="T3" fmla="*/ 19050 h 10"/>
                <a:gd name="T4" fmla="*/ 14288 w 8"/>
                <a:gd name="T5" fmla="*/ 17145 h 10"/>
                <a:gd name="T6" fmla="*/ 14288 w 8"/>
                <a:gd name="T7" fmla="*/ 17145 h 10"/>
                <a:gd name="T8" fmla="*/ 14288 w 8"/>
                <a:gd name="T9" fmla="*/ 17145 h 10"/>
                <a:gd name="T10" fmla="*/ 14288 w 8"/>
                <a:gd name="T11" fmla="*/ 13335 h 10"/>
                <a:gd name="T12" fmla="*/ 10716 w 8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cubicBezTo>
                    <a:pt x="5" y="4"/>
                    <a:pt x="3" y="8"/>
                    <a:pt x="0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8" y="5"/>
                    <a:pt x="7" y="2"/>
                    <a:pt x="6" y="0"/>
                  </a:cubicBezTo>
                </a:path>
              </a:pathLst>
            </a:custGeom>
            <a:solidFill>
              <a:srgbClr val="9106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1322388" y="3743231"/>
              <a:ext cx="3175" cy="25400"/>
            </a:xfrm>
            <a:custGeom>
              <a:avLst/>
              <a:gdLst>
                <a:gd name="T0" fmla="*/ 0 w 2"/>
                <a:gd name="T1" fmla="*/ 0 h 16"/>
                <a:gd name="T2" fmla="*/ 0 w 2"/>
                <a:gd name="T3" fmla="*/ 0 h 16"/>
                <a:gd name="T4" fmla="*/ 3175 w 2"/>
                <a:gd name="T5" fmla="*/ 25400 h 16"/>
                <a:gd name="T6" fmla="*/ 0 w 2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16">
                  <a:moveTo>
                    <a:pt x="0" y="0"/>
                  </a:moveTo>
                  <a:lnTo>
                    <a:pt x="0" y="0"/>
                  </a:lnTo>
                  <a:lnTo>
                    <a:pt x="2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1322388" y="3743231"/>
              <a:ext cx="3175" cy="25400"/>
            </a:xfrm>
            <a:custGeom>
              <a:avLst/>
              <a:gdLst>
                <a:gd name="T0" fmla="*/ 0 w 2"/>
                <a:gd name="T1" fmla="*/ 0 h 16"/>
                <a:gd name="T2" fmla="*/ 0 w 2"/>
                <a:gd name="T3" fmla="*/ 0 h 16"/>
                <a:gd name="T4" fmla="*/ 3175 w 2"/>
                <a:gd name="T5" fmla="*/ 25400 h 16"/>
                <a:gd name="T6" fmla="*/ 0 w 2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16">
                  <a:moveTo>
                    <a:pt x="0" y="0"/>
                  </a:moveTo>
                  <a:lnTo>
                    <a:pt x="0" y="0"/>
                  </a:lnTo>
                  <a:lnTo>
                    <a:pt x="2" y="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322388" y="3676556"/>
              <a:ext cx="276225" cy="92075"/>
            </a:xfrm>
            <a:custGeom>
              <a:avLst/>
              <a:gdLst>
                <a:gd name="T0" fmla="*/ 269003 w 153"/>
                <a:gd name="T1" fmla="*/ 0 h 51"/>
                <a:gd name="T2" fmla="*/ 240117 w 153"/>
                <a:gd name="T3" fmla="*/ 27081 h 51"/>
                <a:gd name="T4" fmla="*/ 0 w 153"/>
                <a:gd name="T5" fmla="*/ 66800 h 51"/>
                <a:gd name="T6" fmla="*/ 3611 w 153"/>
                <a:gd name="T7" fmla="*/ 92075 h 51"/>
                <a:gd name="T8" fmla="*/ 245533 w 153"/>
                <a:gd name="T9" fmla="*/ 52356 h 51"/>
                <a:gd name="T10" fmla="*/ 272614 w 153"/>
                <a:gd name="T11" fmla="*/ 12638 h 51"/>
                <a:gd name="T12" fmla="*/ 269003 w 153"/>
                <a:gd name="T13" fmla="*/ 0 h 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3" h="51">
                  <a:moveTo>
                    <a:pt x="149" y="0"/>
                  </a:moveTo>
                  <a:cubicBezTo>
                    <a:pt x="147" y="7"/>
                    <a:pt x="141" y="13"/>
                    <a:pt x="133" y="1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36" y="29"/>
                    <a:pt x="136" y="29"/>
                    <a:pt x="136" y="29"/>
                  </a:cubicBezTo>
                  <a:cubicBezTo>
                    <a:pt x="146" y="27"/>
                    <a:pt x="153" y="17"/>
                    <a:pt x="151" y="7"/>
                  </a:cubicBezTo>
                  <a:cubicBezTo>
                    <a:pt x="151" y="4"/>
                    <a:pt x="150" y="2"/>
                    <a:pt x="149" y="0"/>
                  </a:cubicBezTo>
                </a:path>
              </a:pathLst>
            </a:custGeom>
            <a:solidFill>
              <a:srgbClr val="9106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1482725" y="4179794"/>
              <a:ext cx="328613" cy="182562"/>
            </a:xfrm>
            <a:custGeom>
              <a:avLst/>
              <a:gdLst>
                <a:gd name="T0" fmla="*/ 328613 w 207"/>
                <a:gd name="T1" fmla="*/ 130175 h 115"/>
                <a:gd name="T2" fmla="*/ 23813 w 207"/>
                <a:gd name="T3" fmla="*/ 182562 h 115"/>
                <a:gd name="T4" fmla="*/ 0 w 207"/>
                <a:gd name="T5" fmla="*/ 52387 h 115"/>
                <a:gd name="T6" fmla="*/ 306388 w 207"/>
                <a:gd name="T7" fmla="*/ 0 h 115"/>
                <a:gd name="T8" fmla="*/ 328613 w 207"/>
                <a:gd name="T9" fmla="*/ 130175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7" h="115">
                  <a:moveTo>
                    <a:pt x="207" y="82"/>
                  </a:moveTo>
                  <a:lnTo>
                    <a:pt x="15" y="115"/>
                  </a:lnTo>
                  <a:lnTo>
                    <a:pt x="0" y="33"/>
                  </a:lnTo>
                  <a:lnTo>
                    <a:pt x="193" y="0"/>
                  </a:lnTo>
                  <a:lnTo>
                    <a:pt x="207" y="8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1482725" y="4179794"/>
              <a:ext cx="328613" cy="182562"/>
            </a:xfrm>
            <a:custGeom>
              <a:avLst/>
              <a:gdLst>
                <a:gd name="T0" fmla="*/ 328613 w 207"/>
                <a:gd name="T1" fmla="*/ 130175 h 115"/>
                <a:gd name="T2" fmla="*/ 23813 w 207"/>
                <a:gd name="T3" fmla="*/ 182562 h 115"/>
                <a:gd name="T4" fmla="*/ 0 w 207"/>
                <a:gd name="T5" fmla="*/ 52387 h 115"/>
                <a:gd name="T6" fmla="*/ 306388 w 207"/>
                <a:gd name="T7" fmla="*/ 0 h 115"/>
                <a:gd name="T8" fmla="*/ 328613 w 207"/>
                <a:gd name="T9" fmla="*/ 130175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7" h="115">
                  <a:moveTo>
                    <a:pt x="207" y="82"/>
                  </a:moveTo>
                  <a:lnTo>
                    <a:pt x="15" y="115"/>
                  </a:lnTo>
                  <a:lnTo>
                    <a:pt x="0" y="33"/>
                  </a:lnTo>
                  <a:lnTo>
                    <a:pt x="193" y="0"/>
                  </a:lnTo>
                  <a:lnTo>
                    <a:pt x="207" y="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1677988" y="4389344"/>
              <a:ext cx="166688" cy="141287"/>
            </a:xfrm>
            <a:custGeom>
              <a:avLst/>
              <a:gdLst>
                <a:gd name="T0" fmla="*/ 146972 w 93"/>
                <a:gd name="T1" fmla="*/ 0 h 78"/>
                <a:gd name="T2" fmla="*/ 53770 w 93"/>
                <a:gd name="T3" fmla="*/ 14491 h 78"/>
                <a:gd name="T4" fmla="*/ 5377 w 93"/>
                <a:gd name="T5" fmla="*/ 85134 h 78"/>
                <a:gd name="T6" fmla="*/ 75278 w 93"/>
                <a:gd name="T7" fmla="*/ 135853 h 78"/>
                <a:gd name="T8" fmla="*/ 166688 w 93"/>
                <a:gd name="T9" fmla="*/ 119551 h 78"/>
                <a:gd name="T10" fmla="*/ 146972 w 93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3" h="78">
                  <a:moveTo>
                    <a:pt x="82" y="0"/>
                  </a:moveTo>
                  <a:cubicBezTo>
                    <a:pt x="30" y="8"/>
                    <a:pt x="30" y="8"/>
                    <a:pt x="30" y="8"/>
                  </a:cubicBezTo>
                  <a:cubicBezTo>
                    <a:pt x="12" y="12"/>
                    <a:pt x="0" y="29"/>
                    <a:pt x="3" y="47"/>
                  </a:cubicBezTo>
                  <a:cubicBezTo>
                    <a:pt x="6" y="66"/>
                    <a:pt x="23" y="78"/>
                    <a:pt x="42" y="75"/>
                  </a:cubicBezTo>
                  <a:cubicBezTo>
                    <a:pt x="93" y="66"/>
                    <a:pt x="93" y="66"/>
                    <a:pt x="93" y="66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1704975" y="4552856"/>
              <a:ext cx="168275" cy="141287"/>
            </a:xfrm>
            <a:custGeom>
              <a:avLst/>
              <a:gdLst>
                <a:gd name="T0" fmla="*/ 148372 w 93"/>
                <a:gd name="T1" fmla="*/ 0 h 78"/>
                <a:gd name="T2" fmla="*/ 56092 w 93"/>
                <a:gd name="T3" fmla="*/ 16302 h 78"/>
                <a:gd name="T4" fmla="*/ 5428 w 93"/>
                <a:gd name="T5" fmla="*/ 86946 h 78"/>
                <a:gd name="T6" fmla="*/ 75995 w 93"/>
                <a:gd name="T7" fmla="*/ 135853 h 78"/>
                <a:gd name="T8" fmla="*/ 168275 w 93"/>
                <a:gd name="T9" fmla="*/ 121362 h 78"/>
                <a:gd name="T10" fmla="*/ 148372 w 93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3" h="78">
                  <a:moveTo>
                    <a:pt x="82" y="0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12" y="12"/>
                    <a:pt x="0" y="29"/>
                    <a:pt x="3" y="48"/>
                  </a:cubicBezTo>
                  <a:cubicBezTo>
                    <a:pt x="6" y="66"/>
                    <a:pt x="24" y="78"/>
                    <a:pt x="42" y="75"/>
                  </a:cubicBezTo>
                  <a:cubicBezTo>
                    <a:pt x="93" y="67"/>
                    <a:pt x="93" y="67"/>
                    <a:pt x="93" y="67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1733550" y="4719544"/>
              <a:ext cx="168275" cy="141287"/>
            </a:xfrm>
            <a:custGeom>
              <a:avLst/>
              <a:gdLst>
                <a:gd name="T0" fmla="*/ 148372 w 93"/>
                <a:gd name="T1" fmla="*/ 0 h 78"/>
                <a:gd name="T2" fmla="*/ 54282 w 93"/>
                <a:gd name="T3" fmla="*/ 14491 h 78"/>
                <a:gd name="T4" fmla="*/ 5428 w 93"/>
                <a:gd name="T5" fmla="*/ 85134 h 78"/>
                <a:gd name="T6" fmla="*/ 75995 w 93"/>
                <a:gd name="T7" fmla="*/ 135853 h 78"/>
                <a:gd name="T8" fmla="*/ 168275 w 93"/>
                <a:gd name="T9" fmla="*/ 119551 h 78"/>
                <a:gd name="T10" fmla="*/ 148372 w 93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3" h="78">
                  <a:moveTo>
                    <a:pt x="82" y="0"/>
                  </a:moveTo>
                  <a:cubicBezTo>
                    <a:pt x="30" y="8"/>
                    <a:pt x="30" y="8"/>
                    <a:pt x="30" y="8"/>
                  </a:cubicBezTo>
                  <a:cubicBezTo>
                    <a:pt x="12" y="12"/>
                    <a:pt x="0" y="29"/>
                    <a:pt x="3" y="47"/>
                  </a:cubicBezTo>
                  <a:cubicBezTo>
                    <a:pt x="6" y="66"/>
                    <a:pt x="23" y="78"/>
                    <a:pt x="42" y="75"/>
                  </a:cubicBezTo>
                  <a:cubicBezTo>
                    <a:pt x="93" y="66"/>
                    <a:pt x="93" y="66"/>
                    <a:pt x="93" y="66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1760538" y="4883056"/>
              <a:ext cx="168275" cy="141287"/>
            </a:xfrm>
            <a:custGeom>
              <a:avLst/>
              <a:gdLst>
                <a:gd name="T0" fmla="*/ 148372 w 93"/>
                <a:gd name="T1" fmla="*/ 0 h 78"/>
                <a:gd name="T2" fmla="*/ 56092 w 93"/>
                <a:gd name="T3" fmla="*/ 16302 h 78"/>
                <a:gd name="T4" fmla="*/ 5428 w 93"/>
                <a:gd name="T5" fmla="*/ 86946 h 78"/>
                <a:gd name="T6" fmla="*/ 75995 w 93"/>
                <a:gd name="T7" fmla="*/ 135853 h 78"/>
                <a:gd name="T8" fmla="*/ 168275 w 93"/>
                <a:gd name="T9" fmla="*/ 121362 h 78"/>
                <a:gd name="T10" fmla="*/ 148372 w 93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3" h="78">
                  <a:moveTo>
                    <a:pt x="82" y="0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13" y="12"/>
                    <a:pt x="0" y="29"/>
                    <a:pt x="3" y="48"/>
                  </a:cubicBezTo>
                  <a:cubicBezTo>
                    <a:pt x="7" y="66"/>
                    <a:pt x="24" y="78"/>
                    <a:pt x="42" y="75"/>
                  </a:cubicBezTo>
                  <a:cubicBezTo>
                    <a:pt x="93" y="67"/>
                    <a:pt x="93" y="67"/>
                    <a:pt x="93" y="67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98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1447800" y="4263931"/>
              <a:ext cx="341313" cy="209550"/>
            </a:xfrm>
            <a:custGeom>
              <a:avLst/>
              <a:gdLst>
                <a:gd name="T0" fmla="*/ 335895 w 189"/>
                <a:gd name="T1" fmla="*/ 66839 h 116"/>
                <a:gd name="T2" fmla="*/ 274495 w 189"/>
                <a:gd name="T3" fmla="*/ 146324 h 116"/>
                <a:gd name="T4" fmla="*/ 45147 w 189"/>
                <a:gd name="T5" fmla="*/ 204131 h 116"/>
                <a:gd name="T6" fmla="*/ 9029 w 189"/>
                <a:gd name="T7" fmla="*/ 137291 h 116"/>
                <a:gd name="T8" fmla="*/ 5418 w 189"/>
                <a:gd name="T9" fmla="*/ 122840 h 116"/>
                <a:gd name="T10" fmla="*/ 48759 w 189"/>
                <a:gd name="T11" fmla="*/ 50581 h 116"/>
                <a:gd name="T12" fmla="*/ 254630 w 189"/>
                <a:gd name="T13" fmla="*/ 5419 h 116"/>
                <a:gd name="T14" fmla="*/ 335895 w 189"/>
                <a:gd name="T15" fmla="*/ 66839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89" h="116">
                  <a:moveTo>
                    <a:pt x="186" y="37"/>
                  </a:moveTo>
                  <a:cubicBezTo>
                    <a:pt x="189" y="58"/>
                    <a:pt x="174" y="78"/>
                    <a:pt x="152" y="81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3" y="116"/>
                    <a:pt x="8" y="98"/>
                    <a:pt x="5" y="76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0" y="46"/>
                    <a:pt x="11" y="34"/>
                    <a:pt x="27" y="28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63" y="0"/>
                    <a:pt x="183" y="15"/>
                    <a:pt x="186" y="37"/>
                  </a:cubicBezTo>
                  <a:close/>
                </a:path>
              </a:pathLst>
            </a:custGeom>
            <a:solidFill>
              <a:srgbClr val="F8D4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1685925" y="4563969"/>
              <a:ext cx="347663" cy="187325"/>
            </a:xfrm>
            <a:custGeom>
              <a:avLst/>
              <a:gdLst>
                <a:gd name="T0" fmla="*/ 345852 w 192"/>
                <a:gd name="T1" fmla="*/ 82855 h 104"/>
                <a:gd name="T2" fmla="*/ 264369 w 192"/>
                <a:gd name="T3" fmla="*/ 174717 h 104"/>
                <a:gd name="T4" fmla="*/ 94159 w 192"/>
                <a:gd name="T5" fmla="*/ 185524 h 104"/>
                <a:gd name="T6" fmla="*/ 1811 w 192"/>
                <a:gd name="T7" fmla="*/ 104470 h 104"/>
                <a:gd name="T8" fmla="*/ 83294 w 192"/>
                <a:gd name="T9" fmla="*/ 12608 h 104"/>
                <a:gd name="T10" fmla="*/ 253504 w 192"/>
                <a:gd name="T11" fmla="*/ 1801 h 104"/>
                <a:gd name="T12" fmla="*/ 345852 w 192"/>
                <a:gd name="T13" fmla="*/ 82855 h 1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2" h="104">
                  <a:moveTo>
                    <a:pt x="191" y="46"/>
                  </a:moveTo>
                  <a:cubicBezTo>
                    <a:pt x="192" y="73"/>
                    <a:pt x="172" y="95"/>
                    <a:pt x="146" y="97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26" y="104"/>
                    <a:pt x="3" y="84"/>
                    <a:pt x="1" y="58"/>
                  </a:cubicBezTo>
                  <a:cubicBezTo>
                    <a:pt x="0" y="31"/>
                    <a:pt x="20" y="9"/>
                    <a:pt x="46" y="7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66" y="0"/>
                    <a:pt x="189" y="20"/>
                    <a:pt x="191" y="46"/>
                  </a:cubicBezTo>
                  <a:close/>
                </a:path>
              </a:pathLst>
            </a:custGeom>
            <a:solidFill>
              <a:srgbClr val="F8D4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1638300" y="4392519"/>
              <a:ext cx="346075" cy="188912"/>
            </a:xfrm>
            <a:custGeom>
              <a:avLst/>
              <a:gdLst>
                <a:gd name="T0" fmla="*/ 344273 w 192"/>
                <a:gd name="T1" fmla="*/ 84561 h 105"/>
                <a:gd name="T2" fmla="*/ 263161 w 192"/>
                <a:gd name="T3" fmla="*/ 174519 h 105"/>
                <a:gd name="T4" fmla="*/ 93729 w 192"/>
                <a:gd name="T5" fmla="*/ 185314 h 105"/>
                <a:gd name="T6" fmla="*/ 1802 w 192"/>
                <a:gd name="T7" fmla="*/ 104351 h 105"/>
                <a:gd name="T8" fmla="*/ 82914 w 192"/>
                <a:gd name="T9" fmla="*/ 14393 h 105"/>
                <a:gd name="T10" fmla="*/ 252346 w 192"/>
                <a:gd name="T11" fmla="*/ 3598 h 105"/>
                <a:gd name="T12" fmla="*/ 344273 w 192"/>
                <a:gd name="T13" fmla="*/ 84561 h 1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2" h="105">
                  <a:moveTo>
                    <a:pt x="191" y="47"/>
                  </a:moveTo>
                  <a:cubicBezTo>
                    <a:pt x="192" y="73"/>
                    <a:pt x="172" y="96"/>
                    <a:pt x="146" y="97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26" y="105"/>
                    <a:pt x="3" y="85"/>
                    <a:pt x="1" y="58"/>
                  </a:cubicBezTo>
                  <a:cubicBezTo>
                    <a:pt x="0" y="32"/>
                    <a:pt x="20" y="9"/>
                    <a:pt x="46" y="8"/>
                  </a:cubicBezTo>
                  <a:cubicBezTo>
                    <a:pt x="140" y="2"/>
                    <a:pt x="140" y="2"/>
                    <a:pt x="140" y="2"/>
                  </a:cubicBezTo>
                  <a:cubicBezTo>
                    <a:pt x="166" y="0"/>
                    <a:pt x="189" y="20"/>
                    <a:pt x="191" y="47"/>
                  </a:cubicBezTo>
                  <a:close/>
                </a:path>
              </a:pathLst>
            </a:custGeom>
            <a:solidFill>
              <a:srgbClr val="F8D4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1712913" y="4741769"/>
              <a:ext cx="309563" cy="166687"/>
            </a:xfrm>
            <a:custGeom>
              <a:avLst/>
              <a:gdLst>
                <a:gd name="T0" fmla="*/ 307753 w 171"/>
                <a:gd name="T1" fmla="*/ 73486 h 93"/>
                <a:gd name="T2" fmla="*/ 235340 w 171"/>
                <a:gd name="T3" fmla="*/ 154141 h 93"/>
                <a:gd name="T4" fmla="*/ 85085 w 171"/>
                <a:gd name="T5" fmla="*/ 163102 h 93"/>
                <a:gd name="T6" fmla="*/ 3621 w 171"/>
                <a:gd name="T7" fmla="*/ 93201 h 93"/>
                <a:gd name="T8" fmla="*/ 76033 w 171"/>
                <a:gd name="T9" fmla="*/ 10754 h 93"/>
                <a:gd name="T10" fmla="*/ 226289 w 171"/>
                <a:gd name="T11" fmla="*/ 1792 h 93"/>
                <a:gd name="T12" fmla="*/ 307753 w 171"/>
                <a:gd name="T13" fmla="*/ 73486 h 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1" h="93">
                  <a:moveTo>
                    <a:pt x="170" y="41"/>
                  </a:moveTo>
                  <a:cubicBezTo>
                    <a:pt x="171" y="65"/>
                    <a:pt x="153" y="85"/>
                    <a:pt x="130" y="86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23" y="93"/>
                    <a:pt x="3" y="75"/>
                    <a:pt x="2" y="52"/>
                  </a:cubicBezTo>
                  <a:cubicBezTo>
                    <a:pt x="0" y="28"/>
                    <a:pt x="18" y="8"/>
                    <a:pt x="42" y="6"/>
                  </a:cubicBezTo>
                  <a:cubicBezTo>
                    <a:pt x="125" y="1"/>
                    <a:pt x="125" y="1"/>
                    <a:pt x="125" y="1"/>
                  </a:cubicBezTo>
                  <a:cubicBezTo>
                    <a:pt x="148" y="0"/>
                    <a:pt x="168" y="18"/>
                    <a:pt x="170" y="41"/>
                  </a:cubicBezTo>
                  <a:close/>
                </a:path>
              </a:pathLst>
            </a:custGeom>
            <a:solidFill>
              <a:srgbClr val="F8D4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1716088" y="4903694"/>
              <a:ext cx="269875" cy="147637"/>
            </a:xfrm>
            <a:custGeom>
              <a:avLst/>
              <a:gdLst>
                <a:gd name="T0" fmla="*/ 268076 w 150"/>
                <a:gd name="T1" fmla="*/ 66617 h 82"/>
                <a:gd name="T2" fmla="*/ 205105 w 150"/>
                <a:gd name="T3" fmla="*/ 136834 h 82"/>
                <a:gd name="T4" fmla="*/ 73766 w 150"/>
                <a:gd name="T5" fmla="*/ 145837 h 82"/>
                <a:gd name="T6" fmla="*/ 1799 w 150"/>
                <a:gd name="T7" fmla="*/ 82821 h 82"/>
                <a:gd name="T8" fmla="*/ 64770 w 150"/>
                <a:gd name="T9" fmla="*/ 10803 h 82"/>
                <a:gd name="T10" fmla="*/ 196109 w 150"/>
                <a:gd name="T11" fmla="*/ 3601 h 82"/>
                <a:gd name="T12" fmla="*/ 268076 w 150"/>
                <a:gd name="T13" fmla="*/ 66617 h 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82">
                  <a:moveTo>
                    <a:pt x="149" y="37"/>
                  </a:moveTo>
                  <a:cubicBezTo>
                    <a:pt x="150" y="57"/>
                    <a:pt x="135" y="75"/>
                    <a:pt x="114" y="76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20" y="82"/>
                    <a:pt x="2" y="67"/>
                    <a:pt x="1" y="46"/>
                  </a:cubicBezTo>
                  <a:cubicBezTo>
                    <a:pt x="0" y="25"/>
                    <a:pt x="16" y="7"/>
                    <a:pt x="36" y="6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30" y="0"/>
                    <a:pt x="148" y="16"/>
                    <a:pt x="149" y="37"/>
                  </a:cubicBezTo>
                  <a:close/>
                </a:path>
              </a:pathLst>
            </a:custGeom>
            <a:solidFill>
              <a:srgbClr val="F8D4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2997558" y="3602957"/>
              <a:ext cx="210207" cy="272947"/>
            </a:xfrm>
            <a:custGeom>
              <a:avLst/>
              <a:gdLst>
                <a:gd name="T0" fmla="*/ 107 w 117"/>
                <a:gd name="T1" fmla="*/ 0 h 151"/>
                <a:gd name="T2" fmla="*/ 0 w 117"/>
                <a:gd name="T3" fmla="*/ 19 h 151"/>
                <a:gd name="T4" fmla="*/ 23 w 117"/>
                <a:gd name="T5" fmla="*/ 151 h 151"/>
                <a:gd name="T6" fmla="*/ 107 w 117"/>
                <a:gd name="T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51">
                  <a:moveTo>
                    <a:pt x="107" y="0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23" y="151"/>
                    <a:pt x="23" y="151"/>
                    <a:pt x="23" y="151"/>
                  </a:cubicBezTo>
                  <a:cubicBezTo>
                    <a:pt x="81" y="127"/>
                    <a:pt x="117" y="65"/>
                    <a:pt x="107" y="0"/>
                  </a:cubicBezTo>
                </a:path>
              </a:pathLst>
            </a:custGeom>
            <a:solidFill>
              <a:srgbClr val="A5A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35" name="Freeform 33"/>
            <p:cNvSpPr>
              <a:spLocks noEditPoints="1"/>
            </p:cNvSpPr>
            <p:nvPr/>
          </p:nvSpPr>
          <p:spPr bwMode="auto">
            <a:xfrm>
              <a:off x="2987675" y="3876581"/>
              <a:ext cx="52388" cy="28575"/>
            </a:xfrm>
            <a:custGeom>
              <a:avLst/>
              <a:gdLst>
                <a:gd name="T0" fmla="*/ 52388 w 29"/>
                <a:gd name="T1" fmla="*/ 1786 h 16"/>
                <a:gd name="T2" fmla="*/ 0 w 29"/>
                <a:gd name="T3" fmla="*/ 28575 h 16"/>
                <a:gd name="T4" fmla="*/ 0 w 29"/>
                <a:gd name="T5" fmla="*/ 28575 h 16"/>
                <a:gd name="T6" fmla="*/ 52388 w 29"/>
                <a:gd name="T7" fmla="*/ 1786 h 16"/>
                <a:gd name="T8" fmla="*/ 52388 w 29"/>
                <a:gd name="T9" fmla="*/ 0 h 16"/>
                <a:gd name="T10" fmla="*/ 52388 w 29"/>
                <a:gd name="T11" fmla="*/ 0 h 16"/>
                <a:gd name="T12" fmla="*/ 52388 w 29"/>
                <a:gd name="T13" fmla="*/ 1786 h 16"/>
                <a:gd name="T14" fmla="*/ 52388 w 29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6">
                  <a:moveTo>
                    <a:pt x="29" y="1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2998788" y="3638456"/>
              <a:ext cx="41275" cy="238125"/>
            </a:xfrm>
            <a:custGeom>
              <a:avLst/>
              <a:gdLst>
                <a:gd name="T0" fmla="*/ 0 w 23"/>
                <a:gd name="T1" fmla="*/ 0 h 132"/>
                <a:gd name="T2" fmla="*/ 0 w 23"/>
                <a:gd name="T3" fmla="*/ 0 h 132"/>
                <a:gd name="T4" fmla="*/ 41275 w 23"/>
                <a:gd name="T5" fmla="*/ 238125 h 132"/>
                <a:gd name="T6" fmla="*/ 41275 w 23"/>
                <a:gd name="T7" fmla="*/ 238125 h 132"/>
                <a:gd name="T8" fmla="*/ 41275 w 23"/>
                <a:gd name="T9" fmla="*/ 238125 h 132"/>
                <a:gd name="T10" fmla="*/ 0 w 23"/>
                <a:gd name="T11" fmla="*/ 0 h 1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13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3" y="132"/>
                    <a:pt x="23" y="132"/>
                    <a:pt x="23" y="132"/>
                  </a:cubicBezTo>
                  <a:cubicBezTo>
                    <a:pt x="23" y="132"/>
                    <a:pt x="23" y="132"/>
                    <a:pt x="23" y="132"/>
                  </a:cubicBezTo>
                  <a:cubicBezTo>
                    <a:pt x="23" y="132"/>
                    <a:pt x="23" y="132"/>
                    <a:pt x="23" y="13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944813" y="3638456"/>
              <a:ext cx="95250" cy="266700"/>
            </a:xfrm>
            <a:custGeom>
              <a:avLst/>
              <a:gdLst>
                <a:gd name="T0" fmla="*/ 53975 w 60"/>
                <a:gd name="T1" fmla="*/ 0 h 168"/>
                <a:gd name="T2" fmla="*/ 0 w 60"/>
                <a:gd name="T3" fmla="*/ 7938 h 168"/>
                <a:gd name="T4" fmla="*/ 28575 w 60"/>
                <a:gd name="T5" fmla="*/ 174625 h 168"/>
                <a:gd name="T6" fmla="*/ 42863 w 60"/>
                <a:gd name="T7" fmla="*/ 266700 h 168"/>
                <a:gd name="T8" fmla="*/ 95250 w 60"/>
                <a:gd name="T9" fmla="*/ 239713 h 168"/>
                <a:gd name="T10" fmla="*/ 95250 w 60"/>
                <a:gd name="T11" fmla="*/ 238125 h 168"/>
                <a:gd name="T12" fmla="*/ 53975 w 60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168">
                  <a:moveTo>
                    <a:pt x="34" y="0"/>
                  </a:moveTo>
                  <a:lnTo>
                    <a:pt x="0" y="5"/>
                  </a:lnTo>
                  <a:lnTo>
                    <a:pt x="18" y="110"/>
                  </a:lnTo>
                  <a:lnTo>
                    <a:pt x="27" y="168"/>
                  </a:lnTo>
                  <a:lnTo>
                    <a:pt x="60" y="151"/>
                  </a:lnTo>
                  <a:lnTo>
                    <a:pt x="60" y="15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2944813" y="3638456"/>
              <a:ext cx="95250" cy="266700"/>
            </a:xfrm>
            <a:custGeom>
              <a:avLst/>
              <a:gdLst>
                <a:gd name="T0" fmla="*/ 53975 w 60"/>
                <a:gd name="T1" fmla="*/ 0 h 168"/>
                <a:gd name="T2" fmla="*/ 0 w 60"/>
                <a:gd name="T3" fmla="*/ 7938 h 168"/>
                <a:gd name="T4" fmla="*/ 28575 w 60"/>
                <a:gd name="T5" fmla="*/ 174625 h 168"/>
                <a:gd name="T6" fmla="*/ 42863 w 60"/>
                <a:gd name="T7" fmla="*/ 266700 h 168"/>
                <a:gd name="T8" fmla="*/ 95250 w 60"/>
                <a:gd name="T9" fmla="*/ 239713 h 168"/>
                <a:gd name="T10" fmla="*/ 95250 w 60"/>
                <a:gd name="T11" fmla="*/ 238125 h 168"/>
                <a:gd name="T12" fmla="*/ 53975 w 60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168">
                  <a:moveTo>
                    <a:pt x="34" y="0"/>
                  </a:moveTo>
                  <a:lnTo>
                    <a:pt x="0" y="5"/>
                  </a:lnTo>
                  <a:lnTo>
                    <a:pt x="18" y="110"/>
                  </a:lnTo>
                  <a:lnTo>
                    <a:pt x="27" y="168"/>
                  </a:lnTo>
                  <a:lnTo>
                    <a:pt x="60" y="151"/>
                  </a:lnTo>
                  <a:lnTo>
                    <a:pt x="60" y="15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2944813" y="3646394"/>
              <a:ext cx="28575" cy="166687"/>
            </a:xfrm>
            <a:custGeom>
              <a:avLst/>
              <a:gdLst>
                <a:gd name="T0" fmla="*/ 0 w 18"/>
                <a:gd name="T1" fmla="*/ 0 h 105"/>
                <a:gd name="T2" fmla="*/ 0 w 18"/>
                <a:gd name="T3" fmla="*/ 0 h 105"/>
                <a:gd name="T4" fmla="*/ 28575 w 18"/>
                <a:gd name="T5" fmla="*/ 166687 h 105"/>
                <a:gd name="T6" fmla="*/ 0 w 18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105">
                  <a:moveTo>
                    <a:pt x="0" y="0"/>
                  </a:moveTo>
                  <a:lnTo>
                    <a:pt x="0" y="0"/>
                  </a:lnTo>
                  <a:lnTo>
                    <a:pt x="18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2944813" y="3646394"/>
              <a:ext cx="28575" cy="166687"/>
            </a:xfrm>
            <a:custGeom>
              <a:avLst/>
              <a:gdLst>
                <a:gd name="T0" fmla="*/ 0 w 18"/>
                <a:gd name="T1" fmla="*/ 0 h 105"/>
                <a:gd name="T2" fmla="*/ 0 w 18"/>
                <a:gd name="T3" fmla="*/ 0 h 105"/>
                <a:gd name="T4" fmla="*/ 28575 w 18"/>
                <a:gd name="T5" fmla="*/ 166687 h 105"/>
                <a:gd name="T6" fmla="*/ 0 w 18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105">
                  <a:moveTo>
                    <a:pt x="0" y="0"/>
                  </a:moveTo>
                  <a:lnTo>
                    <a:pt x="0" y="0"/>
                  </a:lnTo>
                  <a:lnTo>
                    <a:pt x="18" y="10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1370013" y="4163919"/>
              <a:ext cx="17463" cy="1587"/>
            </a:xfrm>
            <a:custGeom>
              <a:avLst/>
              <a:gdLst>
                <a:gd name="T0" fmla="*/ 17463 w 9"/>
                <a:gd name="T1" fmla="*/ 0 h 1"/>
                <a:gd name="T2" fmla="*/ 0 w 9"/>
                <a:gd name="T3" fmla="*/ 1587 h 1"/>
                <a:gd name="T4" fmla="*/ 17463 w 9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6" y="0"/>
                    <a:pt x="3" y="1"/>
                    <a:pt x="0" y="1"/>
                  </a:cubicBezTo>
                  <a:cubicBezTo>
                    <a:pt x="3" y="1"/>
                    <a:pt x="6" y="0"/>
                    <a:pt x="9" y="0"/>
                  </a:cubicBezTo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1103313" y="3917856"/>
              <a:ext cx="288925" cy="247650"/>
            </a:xfrm>
            <a:custGeom>
              <a:avLst/>
              <a:gdLst>
                <a:gd name="T0" fmla="*/ 247392 w 160"/>
                <a:gd name="T1" fmla="*/ 0 h 137"/>
                <a:gd name="T2" fmla="*/ 0 w 160"/>
                <a:gd name="T3" fmla="*/ 41576 h 137"/>
                <a:gd name="T4" fmla="*/ 247392 w 160"/>
                <a:gd name="T5" fmla="*/ 247650 h 137"/>
                <a:gd name="T6" fmla="*/ 267256 w 160"/>
                <a:gd name="T7" fmla="*/ 247650 h 137"/>
                <a:gd name="T8" fmla="*/ 283508 w 160"/>
                <a:gd name="T9" fmla="*/ 245842 h 137"/>
                <a:gd name="T10" fmla="*/ 288925 w 160"/>
                <a:gd name="T11" fmla="*/ 244035 h 137"/>
                <a:gd name="T12" fmla="*/ 288925 w 160"/>
                <a:gd name="T13" fmla="*/ 244035 h 137"/>
                <a:gd name="T14" fmla="*/ 288925 w 160"/>
                <a:gd name="T15" fmla="*/ 238612 h 137"/>
                <a:gd name="T16" fmla="*/ 288925 w 160"/>
                <a:gd name="T17" fmla="*/ 238612 h 137"/>
                <a:gd name="T18" fmla="*/ 288925 w 160"/>
                <a:gd name="T19" fmla="*/ 238612 h 137"/>
                <a:gd name="T20" fmla="*/ 283508 w 160"/>
                <a:gd name="T21" fmla="*/ 209689 h 137"/>
                <a:gd name="T22" fmla="*/ 279896 w 160"/>
                <a:gd name="T23" fmla="*/ 184382 h 137"/>
                <a:gd name="T24" fmla="*/ 252809 w 160"/>
                <a:gd name="T25" fmla="*/ 30730 h 137"/>
                <a:gd name="T26" fmla="*/ 249198 w 160"/>
                <a:gd name="T27" fmla="*/ 5423 h 137"/>
                <a:gd name="T28" fmla="*/ 247392 w 160"/>
                <a:gd name="T29" fmla="*/ 0 h 1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" h="137">
                  <a:moveTo>
                    <a:pt x="137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2" y="90"/>
                    <a:pt x="71" y="137"/>
                    <a:pt x="137" y="137"/>
                  </a:cubicBezTo>
                  <a:cubicBezTo>
                    <a:pt x="141" y="137"/>
                    <a:pt x="145" y="137"/>
                    <a:pt x="148" y="137"/>
                  </a:cubicBezTo>
                  <a:cubicBezTo>
                    <a:pt x="151" y="137"/>
                    <a:pt x="154" y="136"/>
                    <a:pt x="157" y="136"/>
                  </a:cubicBezTo>
                  <a:cubicBezTo>
                    <a:pt x="158" y="136"/>
                    <a:pt x="159" y="136"/>
                    <a:pt x="160" y="135"/>
                  </a:cubicBezTo>
                  <a:cubicBezTo>
                    <a:pt x="160" y="135"/>
                    <a:pt x="160" y="135"/>
                    <a:pt x="160" y="135"/>
                  </a:cubicBezTo>
                  <a:cubicBezTo>
                    <a:pt x="160" y="134"/>
                    <a:pt x="160" y="133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60" y="132"/>
                    <a:pt x="160" y="132"/>
                    <a:pt x="160" y="132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55" y="102"/>
                    <a:pt x="155" y="102"/>
                    <a:pt x="155" y="102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7" y="0"/>
                    <a:pt x="137" y="0"/>
                    <a:pt x="137" y="0"/>
                  </a:cubicBezTo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 41"/>
            <p:cNvSpPr>
              <a:spLocks noEditPoints="1"/>
            </p:cNvSpPr>
            <p:nvPr/>
          </p:nvSpPr>
          <p:spPr bwMode="auto">
            <a:xfrm>
              <a:off x="1392238" y="4155981"/>
              <a:ext cx="0" cy="4762"/>
            </a:xfrm>
            <a:custGeom>
              <a:avLst/>
              <a:gdLst>
                <a:gd name="T0" fmla="*/ 0 h 3"/>
                <a:gd name="T1" fmla="*/ 4762 h 3"/>
                <a:gd name="T2" fmla="*/ 4762 h 3"/>
                <a:gd name="T3" fmla="*/ 0 h 3"/>
                <a:gd name="T4" fmla="*/ 0 h 3"/>
                <a:gd name="T5" fmla="*/ 0 h 3"/>
                <a:gd name="T6" fmla="*/ 0 h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60000 65536"/>
              </a:gdLst>
              <a:ahLst/>
              <a:cxnLst>
                <a:cxn ang="T8">
                  <a:pos x="0" y="T0"/>
                </a:cxn>
                <a:cxn ang="T9">
                  <a:pos x="0" y="T1"/>
                </a:cxn>
                <a:cxn ang="T10">
                  <a:pos x="0" y="T2"/>
                </a:cxn>
                <a:cxn ang="T11">
                  <a:pos x="0" y="T3"/>
                </a:cxn>
                <a:cxn ang="T12">
                  <a:pos x="0" y="T4"/>
                </a:cxn>
                <a:cxn ang="T13">
                  <a:pos x="0" y="T5"/>
                </a:cxn>
                <a:cxn ang="T14">
                  <a:pos x="0" y="T6"/>
                </a:cxn>
                <a:cxn ang="T15">
                  <a:pos x="0" y="T7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5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4" name="Freeform 42"/>
            <p:cNvSpPr>
              <a:spLocks noEditPoints="1"/>
            </p:cNvSpPr>
            <p:nvPr/>
          </p:nvSpPr>
          <p:spPr bwMode="auto">
            <a:xfrm>
              <a:off x="2836863" y="3905156"/>
              <a:ext cx="228600" cy="536575"/>
            </a:xfrm>
            <a:custGeom>
              <a:avLst/>
              <a:gdLst>
                <a:gd name="T0" fmla="*/ 147600 w 127"/>
                <a:gd name="T1" fmla="*/ 536575 h 297"/>
                <a:gd name="T2" fmla="*/ 147600 w 127"/>
                <a:gd name="T3" fmla="*/ 536575 h 297"/>
                <a:gd name="T4" fmla="*/ 147600 w 127"/>
                <a:gd name="T5" fmla="*/ 536575 h 297"/>
                <a:gd name="T6" fmla="*/ 147600 w 127"/>
                <a:gd name="T7" fmla="*/ 536575 h 297"/>
                <a:gd name="T8" fmla="*/ 160200 w 127"/>
                <a:gd name="T9" fmla="*/ 536575 h 297"/>
                <a:gd name="T10" fmla="*/ 147600 w 127"/>
                <a:gd name="T11" fmla="*/ 536575 h 297"/>
                <a:gd name="T12" fmla="*/ 160200 w 127"/>
                <a:gd name="T13" fmla="*/ 536575 h 297"/>
                <a:gd name="T14" fmla="*/ 68400 w 127"/>
                <a:gd name="T15" fmla="*/ 471536 h 297"/>
                <a:gd name="T16" fmla="*/ 68400 w 127"/>
                <a:gd name="T17" fmla="*/ 471536 h 297"/>
                <a:gd name="T18" fmla="*/ 68400 w 127"/>
                <a:gd name="T19" fmla="*/ 471536 h 297"/>
                <a:gd name="T20" fmla="*/ 0 w 127"/>
                <a:gd name="T21" fmla="*/ 74073 h 297"/>
                <a:gd name="T22" fmla="*/ 0 w 127"/>
                <a:gd name="T23" fmla="*/ 74073 h 297"/>
                <a:gd name="T24" fmla="*/ 68400 w 127"/>
                <a:gd name="T25" fmla="*/ 469729 h 297"/>
                <a:gd name="T26" fmla="*/ 0 w 127"/>
                <a:gd name="T27" fmla="*/ 74073 h 297"/>
                <a:gd name="T28" fmla="*/ 151200 w 127"/>
                <a:gd name="T29" fmla="*/ 0 h 297"/>
                <a:gd name="T30" fmla="*/ 151200 w 127"/>
                <a:gd name="T31" fmla="*/ 0 h 297"/>
                <a:gd name="T32" fmla="*/ 226800 w 127"/>
                <a:gd name="T33" fmla="*/ 442629 h 297"/>
                <a:gd name="T34" fmla="*/ 228600 w 127"/>
                <a:gd name="T35" fmla="*/ 457082 h 297"/>
                <a:gd name="T36" fmla="*/ 226800 w 127"/>
                <a:gd name="T37" fmla="*/ 442629 h 297"/>
                <a:gd name="T38" fmla="*/ 151200 w 127"/>
                <a:gd name="T39" fmla="*/ 0 h 2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7" h="297">
                  <a:moveTo>
                    <a:pt x="82" y="297"/>
                  </a:moveTo>
                  <a:cubicBezTo>
                    <a:pt x="82" y="297"/>
                    <a:pt x="82" y="297"/>
                    <a:pt x="82" y="297"/>
                  </a:cubicBezTo>
                  <a:cubicBezTo>
                    <a:pt x="82" y="297"/>
                    <a:pt x="82" y="297"/>
                    <a:pt x="82" y="297"/>
                  </a:cubicBezTo>
                  <a:cubicBezTo>
                    <a:pt x="82" y="297"/>
                    <a:pt x="82" y="297"/>
                    <a:pt x="82" y="297"/>
                  </a:cubicBezTo>
                  <a:moveTo>
                    <a:pt x="89" y="297"/>
                  </a:moveTo>
                  <a:cubicBezTo>
                    <a:pt x="87" y="297"/>
                    <a:pt x="84" y="297"/>
                    <a:pt x="82" y="297"/>
                  </a:cubicBezTo>
                  <a:cubicBezTo>
                    <a:pt x="84" y="297"/>
                    <a:pt x="87" y="297"/>
                    <a:pt x="89" y="297"/>
                  </a:cubicBezTo>
                  <a:moveTo>
                    <a:pt x="38" y="261"/>
                  </a:moveTo>
                  <a:cubicBezTo>
                    <a:pt x="38" y="261"/>
                    <a:pt x="38" y="261"/>
                    <a:pt x="38" y="261"/>
                  </a:cubicBezTo>
                  <a:cubicBezTo>
                    <a:pt x="38" y="261"/>
                    <a:pt x="38" y="261"/>
                    <a:pt x="38" y="26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38" y="260"/>
                    <a:pt x="38" y="260"/>
                    <a:pt x="38" y="260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84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126" y="245"/>
                    <a:pt x="126" y="245"/>
                    <a:pt x="126" y="245"/>
                  </a:cubicBezTo>
                  <a:cubicBezTo>
                    <a:pt x="126" y="248"/>
                    <a:pt x="127" y="250"/>
                    <a:pt x="127" y="253"/>
                  </a:cubicBezTo>
                  <a:cubicBezTo>
                    <a:pt x="127" y="250"/>
                    <a:pt x="126" y="248"/>
                    <a:pt x="126" y="245"/>
                  </a:cubicBezTo>
                  <a:cubicBezTo>
                    <a:pt x="84" y="0"/>
                    <a:pt x="84" y="0"/>
                    <a:pt x="84" y="0"/>
                  </a:cubicBezTo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2786063" y="3673381"/>
              <a:ext cx="12700" cy="82550"/>
            </a:xfrm>
            <a:custGeom>
              <a:avLst/>
              <a:gdLst>
                <a:gd name="T0" fmla="*/ 0 w 8"/>
                <a:gd name="T1" fmla="*/ 0 h 52"/>
                <a:gd name="T2" fmla="*/ 0 w 8"/>
                <a:gd name="T3" fmla="*/ 0 h 52"/>
                <a:gd name="T4" fmla="*/ 12700 w 8"/>
                <a:gd name="T5" fmla="*/ 82550 h 52"/>
                <a:gd name="T6" fmla="*/ 0 w 8"/>
                <a:gd name="T7" fmla="*/ 0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2">
                  <a:moveTo>
                    <a:pt x="0" y="0"/>
                  </a:moveTo>
                  <a:lnTo>
                    <a:pt x="0" y="0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06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2786063" y="3673381"/>
              <a:ext cx="12700" cy="82550"/>
            </a:xfrm>
            <a:custGeom>
              <a:avLst/>
              <a:gdLst>
                <a:gd name="T0" fmla="*/ 0 w 8"/>
                <a:gd name="T1" fmla="*/ 0 h 52"/>
                <a:gd name="T2" fmla="*/ 0 w 8"/>
                <a:gd name="T3" fmla="*/ 0 h 52"/>
                <a:gd name="T4" fmla="*/ 12700 w 8"/>
                <a:gd name="T5" fmla="*/ 82550 h 52"/>
                <a:gd name="T6" fmla="*/ 0 w 8"/>
                <a:gd name="T7" fmla="*/ 0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" h="52">
                  <a:moveTo>
                    <a:pt x="0" y="0"/>
                  </a:moveTo>
                  <a:lnTo>
                    <a:pt x="0" y="0"/>
                  </a:lnTo>
                  <a:lnTo>
                    <a:pt x="8" y="5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 45"/>
            <p:cNvSpPr>
              <a:spLocks noEditPoints="1"/>
            </p:cNvSpPr>
            <p:nvPr/>
          </p:nvSpPr>
          <p:spPr bwMode="auto">
            <a:xfrm>
              <a:off x="2786063" y="3673381"/>
              <a:ext cx="201613" cy="306387"/>
            </a:xfrm>
            <a:custGeom>
              <a:avLst/>
              <a:gdLst>
                <a:gd name="T0" fmla="*/ 187325 w 127"/>
                <a:gd name="T1" fmla="*/ 139700 h 193"/>
                <a:gd name="T2" fmla="*/ 201613 w 127"/>
                <a:gd name="T3" fmla="*/ 231775 h 193"/>
                <a:gd name="T4" fmla="*/ 201613 w 127"/>
                <a:gd name="T5" fmla="*/ 231775 h 193"/>
                <a:gd name="T6" fmla="*/ 187325 w 127"/>
                <a:gd name="T7" fmla="*/ 139700 h 193"/>
                <a:gd name="T8" fmla="*/ 0 w 127"/>
                <a:gd name="T9" fmla="*/ 0 h 193"/>
                <a:gd name="T10" fmla="*/ 0 w 127"/>
                <a:gd name="T11" fmla="*/ 0 h 193"/>
                <a:gd name="T12" fmla="*/ 12700 w 127"/>
                <a:gd name="T13" fmla="*/ 82550 h 193"/>
                <a:gd name="T14" fmla="*/ 50800 w 127"/>
                <a:gd name="T15" fmla="*/ 306387 h 193"/>
                <a:gd name="T16" fmla="*/ 50800 w 127"/>
                <a:gd name="T17" fmla="*/ 306387 h 193"/>
                <a:gd name="T18" fmla="*/ 0 w 127"/>
                <a:gd name="T19" fmla="*/ 0 h 1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7" h="193">
                  <a:moveTo>
                    <a:pt x="118" y="88"/>
                  </a:moveTo>
                  <a:lnTo>
                    <a:pt x="127" y="146"/>
                  </a:lnTo>
                  <a:lnTo>
                    <a:pt x="118" y="88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8" y="52"/>
                  </a:lnTo>
                  <a:lnTo>
                    <a:pt x="32" y="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46"/>
            <p:cNvSpPr>
              <a:spLocks noEditPoints="1"/>
            </p:cNvSpPr>
            <p:nvPr/>
          </p:nvSpPr>
          <p:spPr bwMode="auto">
            <a:xfrm>
              <a:off x="2786063" y="3673381"/>
              <a:ext cx="201613" cy="306387"/>
            </a:xfrm>
            <a:custGeom>
              <a:avLst/>
              <a:gdLst>
                <a:gd name="T0" fmla="*/ 187325 w 127"/>
                <a:gd name="T1" fmla="*/ 139700 h 193"/>
                <a:gd name="T2" fmla="*/ 201613 w 127"/>
                <a:gd name="T3" fmla="*/ 231775 h 193"/>
                <a:gd name="T4" fmla="*/ 201613 w 127"/>
                <a:gd name="T5" fmla="*/ 231775 h 193"/>
                <a:gd name="T6" fmla="*/ 187325 w 127"/>
                <a:gd name="T7" fmla="*/ 139700 h 193"/>
                <a:gd name="T8" fmla="*/ 0 w 127"/>
                <a:gd name="T9" fmla="*/ 0 h 193"/>
                <a:gd name="T10" fmla="*/ 0 w 127"/>
                <a:gd name="T11" fmla="*/ 0 h 193"/>
                <a:gd name="T12" fmla="*/ 12700 w 127"/>
                <a:gd name="T13" fmla="*/ 82550 h 193"/>
                <a:gd name="T14" fmla="*/ 50800 w 127"/>
                <a:gd name="T15" fmla="*/ 306387 h 193"/>
                <a:gd name="T16" fmla="*/ 50800 w 127"/>
                <a:gd name="T17" fmla="*/ 306387 h 193"/>
                <a:gd name="T18" fmla="*/ 0 w 127"/>
                <a:gd name="T19" fmla="*/ 0 h 1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7" h="193">
                  <a:moveTo>
                    <a:pt x="118" y="88"/>
                  </a:moveTo>
                  <a:lnTo>
                    <a:pt x="127" y="146"/>
                  </a:lnTo>
                  <a:lnTo>
                    <a:pt x="118" y="88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8" y="52"/>
                  </a:lnTo>
                  <a:lnTo>
                    <a:pt x="32" y="19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 47"/>
            <p:cNvSpPr>
              <a:spLocks/>
            </p:cNvSpPr>
            <p:nvPr/>
          </p:nvSpPr>
          <p:spPr bwMode="auto">
            <a:xfrm>
              <a:off x="2784657" y="3644509"/>
              <a:ext cx="280951" cy="794577"/>
            </a:xfrm>
            <a:custGeom>
              <a:avLst/>
              <a:gdLst>
                <a:gd name="T0" fmla="*/ 88 w 155"/>
                <a:gd name="T1" fmla="*/ 0 h 440"/>
                <a:gd name="T2" fmla="*/ 0 w 155"/>
                <a:gd name="T3" fmla="*/ 15 h 440"/>
                <a:gd name="T4" fmla="*/ 28 w 155"/>
                <a:gd name="T5" fmla="*/ 184 h 440"/>
                <a:gd name="T6" fmla="*/ 66 w 155"/>
                <a:gd name="T7" fmla="*/ 403 h 440"/>
                <a:gd name="T8" fmla="*/ 66 w 155"/>
                <a:gd name="T9" fmla="*/ 403 h 440"/>
                <a:gd name="T10" fmla="*/ 66 w 155"/>
                <a:gd name="T11" fmla="*/ 404 h 440"/>
                <a:gd name="T12" fmla="*/ 66 w 155"/>
                <a:gd name="T13" fmla="*/ 404 h 440"/>
                <a:gd name="T14" fmla="*/ 110 w 155"/>
                <a:gd name="T15" fmla="*/ 440 h 440"/>
                <a:gd name="T16" fmla="*/ 110 w 155"/>
                <a:gd name="T17" fmla="*/ 440 h 440"/>
                <a:gd name="T18" fmla="*/ 110 w 155"/>
                <a:gd name="T19" fmla="*/ 440 h 440"/>
                <a:gd name="T20" fmla="*/ 117 w 155"/>
                <a:gd name="T21" fmla="*/ 440 h 440"/>
                <a:gd name="T22" fmla="*/ 117 w 155"/>
                <a:gd name="T23" fmla="*/ 440 h 440"/>
                <a:gd name="T24" fmla="*/ 155 w 155"/>
                <a:gd name="T25" fmla="*/ 396 h 440"/>
                <a:gd name="T26" fmla="*/ 154 w 155"/>
                <a:gd name="T27" fmla="*/ 388 h 440"/>
                <a:gd name="T28" fmla="*/ 112 w 155"/>
                <a:gd name="T29" fmla="*/ 143 h 440"/>
                <a:gd name="T30" fmla="*/ 104 w 155"/>
                <a:gd name="T31" fmla="*/ 92 h 440"/>
                <a:gd name="T32" fmla="*/ 88 w 155"/>
                <a:gd name="T33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5" h="440">
                  <a:moveTo>
                    <a:pt x="88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66" y="403"/>
                    <a:pt x="66" y="403"/>
                    <a:pt x="66" y="403"/>
                  </a:cubicBezTo>
                  <a:cubicBezTo>
                    <a:pt x="66" y="403"/>
                    <a:pt x="66" y="403"/>
                    <a:pt x="66" y="403"/>
                  </a:cubicBezTo>
                  <a:cubicBezTo>
                    <a:pt x="66" y="403"/>
                    <a:pt x="66" y="404"/>
                    <a:pt x="66" y="404"/>
                  </a:cubicBezTo>
                  <a:cubicBezTo>
                    <a:pt x="66" y="404"/>
                    <a:pt x="66" y="404"/>
                    <a:pt x="66" y="404"/>
                  </a:cubicBezTo>
                  <a:cubicBezTo>
                    <a:pt x="70" y="425"/>
                    <a:pt x="89" y="440"/>
                    <a:pt x="110" y="440"/>
                  </a:cubicBezTo>
                  <a:cubicBezTo>
                    <a:pt x="110" y="440"/>
                    <a:pt x="110" y="440"/>
                    <a:pt x="110" y="440"/>
                  </a:cubicBezTo>
                  <a:cubicBezTo>
                    <a:pt x="110" y="440"/>
                    <a:pt x="110" y="440"/>
                    <a:pt x="110" y="440"/>
                  </a:cubicBezTo>
                  <a:cubicBezTo>
                    <a:pt x="112" y="440"/>
                    <a:pt x="115" y="440"/>
                    <a:pt x="117" y="440"/>
                  </a:cubicBezTo>
                  <a:cubicBezTo>
                    <a:pt x="117" y="440"/>
                    <a:pt x="117" y="440"/>
                    <a:pt x="117" y="440"/>
                  </a:cubicBezTo>
                  <a:cubicBezTo>
                    <a:pt x="139" y="436"/>
                    <a:pt x="155" y="417"/>
                    <a:pt x="155" y="396"/>
                  </a:cubicBezTo>
                  <a:cubicBezTo>
                    <a:pt x="155" y="393"/>
                    <a:pt x="154" y="391"/>
                    <a:pt x="154" y="388"/>
                  </a:cubicBezTo>
                  <a:cubicBezTo>
                    <a:pt x="112" y="143"/>
                    <a:pt x="112" y="143"/>
                    <a:pt x="112" y="143"/>
                  </a:cubicBezTo>
                  <a:cubicBezTo>
                    <a:pt x="104" y="92"/>
                    <a:pt x="104" y="92"/>
                    <a:pt x="104" y="92"/>
                  </a:cubicBezTo>
                  <a:cubicBezTo>
                    <a:pt x="88" y="0"/>
                    <a:pt x="88" y="0"/>
                    <a:pt x="88" y="0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0" name="Freeform 48"/>
            <p:cNvSpPr>
              <a:spLocks/>
            </p:cNvSpPr>
            <p:nvPr/>
          </p:nvSpPr>
          <p:spPr bwMode="auto">
            <a:xfrm>
              <a:off x="2786063" y="3673381"/>
              <a:ext cx="119063" cy="701675"/>
            </a:xfrm>
            <a:custGeom>
              <a:avLst/>
              <a:gdLst>
                <a:gd name="T0" fmla="*/ 0 w 75"/>
                <a:gd name="T1" fmla="*/ 0 h 442"/>
                <a:gd name="T2" fmla="*/ 0 w 75"/>
                <a:gd name="T3" fmla="*/ 0 h 442"/>
                <a:gd name="T4" fmla="*/ 50800 w 75"/>
                <a:gd name="T5" fmla="*/ 306388 h 442"/>
                <a:gd name="T6" fmla="*/ 119063 w 75"/>
                <a:gd name="T7" fmla="*/ 701675 h 442"/>
                <a:gd name="T8" fmla="*/ 50800 w 75"/>
                <a:gd name="T9" fmla="*/ 306388 h 442"/>
                <a:gd name="T10" fmla="*/ 12700 w 75"/>
                <a:gd name="T11" fmla="*/ 82550 h 442"/>
                <a:gd name="T12" fmla="*/ 0 w 75"/>
                <a:gd name="T13" fmla="*/ 0 h 4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" h="442">
                  <a:moveTo>
                    <a:pt x="0" y="0"/>
                  </a:moveTo>
                  <a:lnTo>
                    <a:pt x="0" y="0"/>
                  </a:lnTo>
                  <a:lnTo>
                    <a:pt x="32" y="193"/>
                  </a:lnTo>
                  <a:lnTo>
                    <a:pt x="75" y="442"/>
                  </a:lnTo>
                  <a:lnTo>
                    <a:pt x="32" y="193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49"/>
            <p:cNvSpPr>
              <a:spLocks/>
            </p:cNvSpPr>
            <p:nvPr/>
          </p:nvSpPr>
          <p:spPr bwMode="auto">
            <a:xfrm>
              <a:off x="2786063" y="3673381"/>
              <a:ext cx="119063" cy="701675"/>
            </a:xfrm>
            <a:custGeom>
              <a:avLst/>
              <a:gdLst>
                <a:gd name="T0" fmla="*/ 0 w 75"/>
                <a:gd name="T1" fmla="*/ 0 h 442"/>
                <a:gd name="T2" fmla="*/ 0 w 75"/>
                <a:gd name="T3" fmla="*/ 0 h 442"/>
                <a:gd name="T4" fmla="*/ 50800 w 75"/>
                <a:gd name="T5" fmla="*/ 306388 h 442"/>
                <a:gd name="T6" fmla="*/ 119063 w 75"/>
                <a:gd name="T7" fmla="*/ 701675 h 442"/>
                <a:gd name="T8" fmla="*/ 50800 w 75"/>
                <a:gd name="T9" fmla="*/ 306388 h 442"/>
                <a:gd name="T10" fmla="*/ 12700 w 75"/>
                <a:gd name="T11" fmla="*/ 82550 h 442"/>
                <a:gd name="T12" fmla="*/ 0 w 75"/>
                <a:gd name="T13" fmla="*/ 0 h 4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" h="442">
                  <a:moveTo>
                    <a:pt x="0" y="0"/>
                  </a:moveTo>
                  <a:lnTo>
                    <a:pt x="0" y="0"/>
                  </a:lnTo>
                  <a:lnTo>
                    <a:pt x="32" y="193"/>
                  </a:lnTo>
                  <a:lnTo>
                    <a:pt x="75" y="442"/>
                  </a:lnTo>
                  <a:lnTo>
                    <a:pt x="32" y="193"/>
                  </a:lnTo>
                  <a:lnTo>
                    <a:pt x="8" y="5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50"/>
            <p:cNvSpPr>
              <a:spLocks noEditPoints="1"/>
            </p:cNvSpPr>
            <p:nvPr/>
          </p:nvSpPr>
          <p:spPr bwMode="auto">
            <a:xfrm>
              <a:off x="1851025" y="4078194"/>
              <a:ext cx="1588" cy="9525"/>
            </a:xfrm>
            <a:custGeom>
              <a:avLst/>
              <a:gdLst>
                <a:gd name="T0" fmla="*/ 1588 w 1"/>
                <a:gd name="T1" fmla="*/ 9525 h 5"/>
                <a:gd name="T2" fmla="*/ 1588 w 1"/>
                <a:gd name="T3" fmla="*/ 9525 h 5"/>
                <a:gd name="T4" fmla="*/ 1588 w 1"/>
                <a:gd name="T5" fmla="*/ 9525 h 5"/>
                <a:gd name="T6" fmla="*/ 0 w 1"/>
                <a:gd name="T7" fmla="*/ 7620 h 5"/>
                <a:gd name="T8" fmla="*/ 1588 w 1"/>
                <a:gd name="T9" fmla="*/ 7620 h 5"/>
                <a:gd name="T10" fmla="*/ 0 w 1"/>
                <a:gd name="T11" fmla="*/ 7620 h 5"/>
                <a:gd name="T12" fmla="*/ 0 w 1"/>
                <a:gd name="T13" fmla="*/ 7620 h 5"/>
                <a:gd name="T14" fmla="*/ 0 w 1"/>
                <a:gd name="T15" fmla="*/ 7620 h 5"/>
                <a:gd name="T16" fmla="*/ 0 w 1"/>
                <a:gd name="T17" fmla="*/ 7620 h 5"/>
                <a:gd name="T18" fmla="*/ 0 w 1"/>
                <a:gd name="T19" fmla="*/ 7620 h 5"/>
                <a:gd name="T20" fmla="*/ 0 w 1"/>
                <a:gd name="T21" fmla="*/ 7620 h 5"/>
                <a:gd name="T22" fmla="*/ 0 w 1"/>
                <a:gd name="T23" fmla="*/ 7620 h 5"/>
                <a:gd name="T24" fmla="*/ 0 w 1"/>
                <a:gd name="T25" fmla="*/ 7620 h 5"/>
                <a:gd name="T26" fmla="*/ 0 w 1"/>
                <a:gd name="T27" fmla="*/ 7620 h 5"/>
                <a:gd name="T28" fmla="*/ 0 w 1"/>
                <a:gd name="T29" fmla="*/ 7620 h 5"/>
                <a:gd name="T30" fmla="*/ 0 w 1"/>
                <a:gd name="T31" fmla="*/ 7620 h 5"/>
                <a:gd name="T32" fmla="*/ 0 w 1"/>
                <a:gd name="T33" fmla="*/ 7620 h 5"/>
                <a:gd name="T34" fmla="*/ 0 w 1"/>
                <a:gd name="T35" fmla="*/ 7620 h 5"/>
                <a:gd name="T36" fmla="*/ 0 w 1"/>
                <a:gd name="T37" fmla="*/ 7620 h 5"/>
                <a:gd name="T38" fmla="*/ 0 w 1"/>
                <a:gd name="T39" fmla="*/ 7620 h 5"/>
                <a:gd name="T40" fmla="*/ 0 w 1"/>
                <a:gd name="T41" fmla="*/ 7620 h 5"/>
                <a:gd name="T42" fmla="*/ 0 w 1"/>
                <a:gd name="T43" fmla="*/ 5715 h 5"/>
                <a:gd name="T44" fmla="*/ 0 w 1"/>
                <a:gd name="T45" fmla="*/ 7620 h 5"/>
                <a:gd name="T46" fmla="*/ 0 w 1"/>
                <a:gd name="T47" fmla="*/ 5715 h 5"/>
                <a:gd name="T48" fmla="*/ 0 w 1"/>
                <a:gd name="T49" fmla="*/ 5715 h 5"/>
                <a:gd name="T50" fmla="*/ 0 w 1"/>
                <a:gd name="T51" fmla="*/ 5715 h 5"/>
                <a:gd name="T52" fmla="*/ 0 w 1"/>
                <a:gd name="T53" fmla="*/ 5715 h 5"/>
                <a:gd name="T54" fmla="*/ 0 w 1"/>
                <a:gd name="T55" fmla="*/ 5715 h 5"/>
                <a:gd name="T56" fmla="*/ 0 w 1"/>
                <a:gd name="T57" fmla="*/ 5715 h 5"/>
                <a:gd name="T58" fmla="*/ 0 w 1"/>
                <a:gd name="T59" fmla="*/ 5715 h 5"/>
                <a:gd name="T60" fmla="*/ 0 w 1"/>
                <a:gd name="T61" fmla="*/ 3810 h 5"/>
                <a:gd name="T62" fmla="*/ 0 w 1"/>
                <a:gd name="T63" fmla="*/ 5715 h 5"/>
                <a:gd name="T64" fmla="*/ 0 w 1"/>
                <a:gd name="T65" fmla="*/ 3810 h 5"/>
                <a:gd name="T66" fmla="*/ 0 w 1"/>
                <a:gd name="T67" fmla="*/ 1905 h 5"/>
                <a:gd name="T68" fmla="*/ 0 w 1"/>
                <a:gd name="T69" fmla="*/ 3810 h 5"/>
                <a:gd name="T70" fmla="*/ 0 w 1"/>
                <a:gd name="T71" fmla="*/ 1905 h 5"/>
                <a:gd name="T72" fmla="*/ 0 w 1"/>
                <a:gd name="T73" fmla="*/ 1905 h 5"/>
                <a:gd name="T74" fmla="*/ 0 w 1"/>
                <a:gd name="T75" fmla="*/ 1905 h 5"/>
                <a:gd name="T76" fmla="*/ 0 w 1"/>
                <a:gd name="T77" fmla="*/ 1905 h 5"/>
                <a:gd name="T78" fmla="*/ 0 w 1"/>
                <a:gd name="T79" fmla="*/ 1905 h 5"/>
                <a:gd name="T80" fmla="*/ 0 w 1"/>
                <a:gd name="T81" fmla="*/ 1905 h 5"/>
                <a:gd name="T82" fmla="*/ 0 w 1"/>
                <a:gd name="T83" fmla="*/ 1905 h 5"/>
                <a:gd name="T84" fmla="*/ 0 w 1"/>
                <a:gd name="T85" fmla="*/ 1905 h 5"/>
                <a:gd name="T86" fmla="*/ 0 w 1"/>
                <a:gd name="T87" fmla="*/ 1905 h 5"/>
                <a:gd name="T88" fmla="*/ 0 w 1"/>
                <a:gd name="T89" fmla="*/ 1905 h 5"/>
                <a:gd name="T90" fmla="*/ 0 w 1"/>
                <a:gd name="T91" fmla="*/ 1905 h 5"/>
                <a:gd name="T92" fmla="*/ 0 w 1"/>
                <a:gd name="T93" fmla="*/ 1905 h 5"/>
                <a:gd name="T94" fmla="*/ 0 w 1"/>
                <a:gd name="T95" fmla="*/ 1905 h 5"/>
                <a:gd name="T96" fmla="*/ 0 w 1"/>
                <a:gd name="T97" fmla="*/ 0 h 5"/>
                <a:gd name="T98" fmla="*/ 0 w 1"/>
                <a:gd name="T99" fmla="*/ 0 h 5"/>
                <a:gd name="T100" fmla="*/ 0 w 1"/>
                <a:gd name="T101" fmla="*/ 0 h 5"/>
                <a:gd name="T102" fmla="*/ 0 w 1"/>
                <a:gd name="T103" fmla="*/ 0 h 5"/>
                <a:gd name="T104" fmla="*/ 0 w 1"/>
                <a:gd name="T105" fmla="*/ 0 h 5"/>
                <a:gd name="T106" fmla="*/ 0 w 1"/>
                <a:gd name="T107" fmla="*/ 0 h 5"/>
                <a:gd name="T108" fmla="*/ 0 w 1"/>
                <a:gd name="T109" fmla="*/ 0 h 5"/>
                <a:gd name="T110" fmla="*/ 0 w 1"/>
                <a:gd name="T111" fmla="*/ 0 h 5"/>
                <a:gd name="T112" fmla="*/ 0 w 1"/>
                <a:gd name="T113" fmla="*/ 0 h 5"/>
                <a:gd name="T114" fmla="*/ 0 w 1"/>
                <a:gd name="T115" fmla="*/ 0 h 5"/>
                <a:gd name="T116" fmla="*/ 0 w 1"/>
                <a:gd name="T117" fmla="*/ 0 h 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" h="5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51"/>
            <p:cNvSpPr>
              <a:spLocks noEditPoints="1"/>
            </p:cNvSpPr>
            <p:nvPr/>
          </p:nvSpPr>
          <p:spPr bwMode="auto">
            <a:xfrm>
              <a:off x="1355725" y="3948019"/>
              <a:ext cx="36513" cy="207962"/>
            </a:xfrm>
            <a:custGeom>
              <a:avLst/>
              <a:gdLst>
                <a:gd name="T0" fmla="*/ 36513 w 20"/>
                <a:gd name="T1" fmla="*/ 207962 h 115"/>
                <a:gd name="T2" fmla="*/ 36513 w 20"/>
                <a:gd name="T3" fmla="*/ 207962 h 115"/>
                <a:gd name="T4" fmla="*/ 36513 w 20"/>
                <a:gd name="T5" fmla="*/ 207962 h 115"/>
                <a:gd name="T6" fmla="*/ 31036 w 20"/>
                <a:gd name="T7" fmla="*/ 179028 h 115"/>
                <a:gd name="T8" fmla="*/ 31036 w 20"/>
                <a:gd name="T9" fmla="*/ 179028 h 115"/>
                <a:gd name="T10" fmla="*/ 36513 w 20"/>
                <a:gd name="T11" fmla="*/ 207962 h 115"/>
                <a:gd name="T12" fmla="*/ 31036 w 20"/>
                <a:gd name="T13" fmla="*/ 179028 h 115"/>
                <a:gd name="T14" fmla="*/ 0 w 20"/>
                <a:gd name="T15" fmla="*/ 0 h 115"/>
                <a:gd name="T16" fmla="*/ 0 w 20"/>
                <a:gd name="T17" fmla="*/ 0 h 115"/>
                <a:gd name="T18" fmla="*/ 27385 w 20"/>
                <a:gd name="T19" fmla="*/ 153711 h 115"/>
                <a:gd name="T20" fmla="*/ 0 w 20"/>
                <a:gd name="T21" fmla="*/ 0 h 1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" h="115">
                  <a:moveTo>
                    <a:pt x="20" y="115"/>
                  </a:moveTo>
                  <a:cubicBezTo>
                    <a:pt x="20" y="115"/>
                    <a:pt x="20" y="115"/>
                    <a:pt x="20" y="115"/>
                  </a:cubicBezTo>
                  <a:cubicBezTo>
                    <a:pt x="20" y="115"/>
                    <a:pt x="20" y="115"/>
                    <a:pt x="20" y="115"/>
                  </a:cubicBezTo>
                  <a:moveTo>
                    <a:pt x="17" y="99"/>
                  </a:moveTo>
                  <a:cubicBezTo>
                    <a:pt x="17" y="99"/>
                    <a:pt x="17" y="99"/>
                    <a:pt x="17" y="99"/>
                  </a:cubicBezTo>
                  <a:cubicBezTo>
                    <a:pt x="20" y="115"/>
                    <a:pt x="20" y="115"/>
                    <a:pt x="20" y="115"/>
                  </a:cubicBezTo>
                  <a:cubicBezTo>
                    <a:pt x="17" y="99"/>
                    <a:pt x="17" y="99"/>
                    <a:pt x="17" y="99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52"/>
            <p:cNvSpPr>
              <a:spLocks/>
            </p:cNvSpPr>
            <p:nvPr/>
          </p:nvSpPr>
          <p:spPr bwMode="auto">
            <a:xfrm>
              <a:off x="1354733" y="3839966"/>
              <a:ext cx="497221" cy="392234"/>
            </a:xfrm>
            <a:custGeom>
              <a:avLst/>
              <a:gdLst>
                <a:gd name="T0" fmla="*/ 251 w 276"/>
                <a:gd name="T1" fmla="*/ 0 h 217"/>
                <a:gd name="T2" fmla="*/ 149 w 276"/>
                <a:gd name="T3" fmla="*/ 17 h 217"/>
                <a:gd name="T4" fmla="*/ 136 w 276"/>
                <a:gd name="T5" fmla="*/ 37 h 217"/>
                <a:gd name="T6" fmla="*/ 134 w 276"/>
                <a:gd name="T7" fmla="*/ 37 h 217"/>
                <a:gd name="T8" fmla="*/ 134 w 276"/>
                <a:gd name="T9" fmla="*/ 37 h 217"/>
                <a:gd name="T10" fmla="*/ 0 w 276"/>
                <a:gd name="T11" fmla="*/ 60 h 217"/>
                <a:gd name="T12" fmla="*/ 15 w 276"/>
                <a:gd name="T13" fmla="*/ 145 h 217"/>
                <a:gd name="T14" fmla="*/ 148 w 276"/>
                <a:gd name="T15" fmla="*/ 123 h 217"/>
                <a:gd name="T16" fmla="*/ 164 w 276"/>
                <a:gd name="T17" fmla="*/ 108 h 217"/>
                <a:gd name="T18" fmla="*/ 166 w 276"/>
                <a:gd name="T19" fmla="*/ 115 h 217"/>
                <a:gd name="T20" fmla="*/ 166 w 276"/>
                <a:gd name="T21" fmla="*/ 118 h 217"/>
                <a:gd name="T22" fmla="*/ 166 w 276"/>
                <a:gd name="T23" fmla="*/ 118 h 217"/>
                <a:gd name="T24" fmla="*/ 166 w 276"/>
                <a:gd name="T25" fmla="*/ 118 h 217"/>
                <a:gd name="T26" fmla="*/ 151 w 276"/>
                <a:gd name="T27" fmla="*/ 137 h 217"/>
                <a:gd name="T28" fmla="*/ 17 w 276"/>
                <a:gd name="T29" fmla="*/ 159 h 217"/>
                <a:gd name="T30" fmla="*/ 20 w 276"/>
                <a:gd name="T31" fmla="*/ 175 h 217"/>
                <a:gd name="T32" fmla="*/ 20 w 276"/>
                <a:gd name="T33" fmla="*/ 175 h 217"/>
                <a:gd name="T34" fmla="*/ 20 w 276"/>
                <a:gd name="T35" fmla="*/ 175 h 217"/>
                <a:gd name="T36" fmla="*/ 20 w 276"/>
                <a:gd name="T37" fmla="*/ 178 h 217"/>
                <a:gd name="T38" fmla="*/ 66 w 276"/>
                <a:gd name="T39" fmla="*/ 217 h 217"/>
                <a:gd name="T40" fmla="*/ 244 w 276"/>
                <a:gd name="T41" fmla="*/ 187 h 217"/>
                <a:gd name="T42" fmla="*/ 275 w 276"/>
                <a:gd name="T43" fmla="*/ 137 h 217"/>
                <a:gd name="T44" fmla="*/ 275 w 276"/>
                <a:gd name="T45" fmla="*/ 137 h 217"/>
                <a:gd name="T46" fmla="*/ 275 w 276"/>
                <a:gd name="T47" fmla="*/ 136 h 217"/>
                <a:gd name="T48" fmla="*/ 274 w 276"/>
                <a:gd name="T49" fmla="*/ 136 h 217"/>
                <a:gd name="T50" fmla="*/ 274 w 276"/>
                <a:gd name="T51" fmla="*/ 136 h 217"/>
                <a:gd name="T52" fmla="*/ 274 w 276"/>
                <a:gd name="T53" fmla="*/ 136 h 217"/>
                <a:gd name="T54" fmla="*/ 274 w 276"/>
                <a:gd name="T55" fmla="*/ 136 h 217"/>
                <a:gd name="T56" fmla="*/ 274 w 276"/>
                <a:gd name="T57" fmla="*/ 136 h 217"/>
                <a:gd name="T58" fmla="*/ 274 w 276"/>
                <a:gd name="T59" fmla="*/ 136 h 217"/>
                <a:gd name="T60" fmla="*/ 274 w 276"/>
                <a:gd name="T61" fmla="*/ 136 h 217"/>
                <a:gd name="T62" fmla="*/ 274 w 276"/>
                <a:gd name="T63" fmla="*/ 136 h 217"/>
                <a:gd name="T64" fmla="*/ 274 w 276"/>
                <a:gd name="T65" fmla="*/ 136 h 217"/>
                <a:gd name="T66" fmla="*/ 274 w 276"/>
                <a:gd name="T67" fmla="*/ 136 h 217"/>
                <a:gd name="T68" fmla="*/ 274 w 276"/>
                <a:gd name="T69" fmla="*/ 136 h 217"/>
                <a:gd name="T70" fmla="*/ 274 w 276"/>
                <a:gd name="T71" fmla="*/ 136 h 217"/>
                <a:gd name="T72" fmla="*/ 274 w 276"/>
                <a:gd name="T73" fmla="*/ 135 h 217"/>
                <a:gd name="T74" fmla="*/ 274 w 276"/>
                <a:gd name="T75" fmla="*/ 135 h 217"/>
                <a:gd name="T76" fmla="*/ 274 w 276"/>
                <a:gd name="T77" fmla="*/ 135 h 217"/>
                <a:gd name="T78" fmla="*/ 274 w 276"/>
                <a:gd name="T79" fmla="*/ 135 h 217"/>
                <a:gd name="T80" fmla="*/ 274 w 276"/>
                <a:gd name="T81" fmla="*/ 135 h 217"/>
                <a:gd name="T82" fmla="*/ 274 w 276"/>
                <a:gd name="T83" fmla="*/ 135 h 217"/>
                <a:gd name="T84" fmla="*/ 274 w 276"/>
                <a:gd name="T85" fmla="*/ 134 h 217"/>
                <a:gd name="T86" fmla="*/ 274 w 276"/>
                <a:gd name="T87" fmla="*/ 134 h 217"/>
                <a:gd name="T88" fmla="*/ 274 w 276"/>
                <a:gd name="T89" fmla="*/ 133 h 217"/>
                <a:gd name="T90" fmla="*/ 274 w 276"/>
                <a:gd name="T91" fmla="*/ 133 h 217"/>
                <a:gd name="T92" fmla="*/ 274 w 276"/>
                <a:gd name="T93" fmla="*/ 133 h 217"/>
                <a:gd name="T94" fmla="*/ 274 w 276"/>
                <a:gd name="T95" fmla="*/ 133 h 217"/>
                <a:gd name="T96" fmla="*/ 274 w 276"/>
                <a:gd name="T97" fmla="*/ 133 h 217"/>
                <a:gd name="T98" fmla="*/ 274 w 276"/>
                <a:gd name="T99" fmla="*/ 133 h 217"/>
                <a:gd name="T100" fmla="*/ 274 w 276"/>
                <a:gd name="T101" fmla="*/ 133 h 217"/>
                <a:gd name="T102" fmla="*/ 274 w 276"/>
                <a:gd name="T103" fmla="*/ 133 h 217"/>
                <a:gd name="T104" fmla="*/ 274 w 276"/>
                <a:gd name="T105" fmla="*/ 133 h 217"/>
                <a:gd name="T106" fmla="*/ 274 w 276"/>
                <a:gd name="T107" fmla="*/ 132 h 217"/>
                <a:gd name="T108" fmla="*/ 274 w 276"/>
                <a:gd name="T109" fmla="*/ 132 h 217"/>
                <a:gd name="T110" fmla="*/ 274 w 276"/>
                <a:gd name="T111" fmla="*/ 132 h 217"/>
                <a:gd name="T112" fmla="*/ 274 w 276"/>
                <a:gd name="T113" fmla="*/ 132 h 217"/>
                <a:gd name="T114" fmla="*/ 274 w 276"/>
                <a:gd name="T115" fmla="*/ 132 h 217"/>
                <a:gd name="T116" fmla="*/ 274 w 276"/>
                <a:gd name="T117" fmla="*/ 132 h 217"/>
                <a:gd name="T118" fmla="*/ 274 w 276"/>
                <a:gd name="T119" fmla="*/ 132 h 217"/>
                <a:gd name="T120" fmla="*/ 251 w 276"/>
                <a:gd name="T12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" h="217">
                  <a:moveTo>
                    <a:pt x="251" y="0"/>
                  </a:moveTo>
                  <a:cubicBezTo>
                    <a:pt x="149" y="17"/>
                    <a:pt x="149" y="17"/>
                    <a:pt x="149" y="17"/>
                  </a:cubicBezTo>
                  <a:cubicBezTo>
                    <a:pt x="150" y="26"/>
                    <a:pt x="144" y="34"/>
                    <a:pt x="136" y="37"/>
                  </a:cubicBezTo>
                  <a:cubicBezTo>
                    <a:pt x="135" y="37"/>
                    <a:pt x="134" y="37"/>
                    <a:pt x="134" y="37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5" y="145"/>
                    <a:pt x="15" y="145"/>
                    <a:pt x="15" y="145"/>
                  </a:cubicBezTo>
                  <a:cubicBezTo>
                    <a:pt x="148" y="123"/>
                    <a:pt x="148" y="123"/>
                    <a:pt x="148" y="123"/>
                  </a:cubicBezTo>
                  <a:cubicBezTo>
                    <a:pt x="156" y="121"/>
                    <a:pt x="162" y="115"/>
                    <a:pt x="164" y="108"/>
                  </a:cubicBezTo>
                  <a:cubicBezTo>
                    <a:pt x="165" y="110"/>
                    <a:pt x="166" y="112"/>
                    <a:pt x="166" y="115"/>
                  </a:cubicBezTo>
                  <a:cubicBezTo>
                    <a:pt x="166" y="116"/>
                    <a:pt x="166" y="117"/>
                    <a:pt x="166" y="118"/>
                  </a:cubicBezTo>
                  <a:cubicBezTo>
                    <a:pt x="166" y="118"/>
                    <a:pt x="166" y="118"/>
                    <a:pt x="166" y="118"/>
                  </a:cubicBezTo>
                  <a:cubicBezTo>
                    <a:pt x="166" y="118"/>
                    <a:pt x="166" y="118"/>
                    <a:pt x="166" y="118"/>
                  </a:cubicBezTo>
                  <a:cubicBezTo>
                    <a:pt x="166" y="127"/>
                    <a:pt x="160" y="135"/>
                    <a:pt x="151" y="137"/>
                  </a:cubicBezTo>
                  <a:cubicBezTo>
                    <a:pt x="17" y="159"/>
                    <a:pt x="17" y="159"/>
                    <a:pt x="17" y="159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20" y="175"/>
                    <a:pt x="20" y="175"/>
                    <a:pt x="20" y="175"/>
                  </a:cubicBezTo>
                  <a:cubicBezTo>
                    <a:pt x="20" y="176"/>
                    <a:pt x="20" y="177"/>
                    <a:pt x="20" y="178"/>
                  </a:cubicBezTo>
                  <a:cubicBezTo>
                    <a:pt x="26" y="200"/>
                    <a:pt x="44" y="216"/>
                    <a:pt x="66" y="217"/>
                  </a:cubicBezTo>
                  <a:cubicBezTo>
                    <a:pt x="244" y="187"/>
                    <a:pt x="244" y="187"/>
                    <a:pt x="244" y="187"/>
                  </a:cubicBezTo>
                  <a:cubicBezTo>
                    <a:pt x="264" y="178"/>
                    <a:pt x="276" y="158"/>
                    <a:pt x="275" y="137"/>
                  </a:cubicBezTo>
                  <a:cubicBezTo>
                    <a:pt x="275" y="137"/>
                    <a:pt x="275" y="137"/>
                    <a:pt x="275" y="137"/>
                  </a:cubicBezTo>
                  <a:cubicBezTo>
                    <a:pt x="275" y="136"/>
                    <a:pt x="275" y="136"/>
                    <a:pt x="275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6"/>
                    <a:pt x="274" y="136"/>
                    <a:pt x="274" y="136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74" y="135"/>
                    <a:pt x="274" y="134"/>
                    <a:pt x="274" y="134"/>
                  </a:cubicBezTo>
                  <a:cubicBezTo>
                    <a:pt x="274" y="134"/>
                    <a:pt x="274" y="134"/>
                    <a:pt x="274" y="134"/>
                  </a:cubicBezTo>
                  <a:cubicBezTo>
                    <a:pt x="274" y="134"/>
                    <a:pt x="274" y="134"/>
                    <a:pt x="274" y="133"/>
                  </a:cubicBezTo>
                  <a:cubicBezTo>
                    <a:pt x="274" y="133"/>
                    <a:pt x="274" y="133"/>
                    <a:pt x="274" y="133"/>
                  </a:cubicBezTo>
                  <a:cubicBezTo>
                    <a:pt x="274" y="133"/>
                    <a:pt x="274" y="133"/>
                    <a:pt x="274" y="133"/>
                  </a:cubicBezTo>
                  <a:cubicBezTo>
                    <a:pt x="274" y="133"/>
                    <a:pt x="274" y="133"/>
                    <a:pt x="274" y="133"/>
                  </a:cubicBezTo>
                  <a:cubicBezTo>
                    <a:pt x="274" y="133"/>
                    <a:pt x="274" y="133"/>
                    <a:pt x="274" y="133"/>
                  </a:cubicBezTo>
                  <a:cubicBezTo>
                    <a:pt x="274" y="133"/>
                    <a:pt x="274" y="133"/>
                    <a:pt x="274" y="133"/>
                  </a:cubicBezTo>
                  <a:cubicBezTo>
                    <a:pt x="274" y="133"/>
                    <a:pt x="274" y="133"/>
                    <a:pt x="274" y="133"/>
                  </a:cubicBezTo>
                  <a:cubicBezTo>
                    <a:pt x="274" y="133"/>
                    <a:pt x="274" y="133"/>
                    <a:pt x="274" y="133"/>
                  </a:cubicBezTo>
                  <a:cubicBezTo>
                    <a:pt x="274" y="133"/>
                    <a:pt x="274" y="133"/>
                    <a:pt x="274" y="133"/>
                  </a:cubicBezTo>
                  <a:cubicBezTo>
                    <a:pt x="274" y="133"/>
                    <a:pt x="274" y="133"/>
                    <a:pt x="274" y="132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74" y="132"/>
                    <a:pt x="274" y="132"/>
                    <a:pt x="274" y="132"/>
                  </a:cubicBezTo>
                  <a:cubicBezTo>
                    <a:pt x="251" y="0"/>
                    <a:pt x="251" y="0"/>
                    <a:pt x="251" y="0"/>
                  </a:cubicBezTo>
                </a:path>
              </a:pathLst>
            </a:custGeom>
            <a:solidFill>
              <a:srgbClr val="A5A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5" name="Freeform 53"/>
            <p:cNvSpPr>
              <a:spLocks/>
            </p:cNvSpPr>
            <p:nvPr/>
          </p:nvSpPr>
          <p:spPr bwMode="auto">
            <a:xfrm>
              <a:off x="1387475" y="4052794"/>
              <a:ext cx="268288" cy="74612"/>
            </a:xfrm>
            <a:custGeom>
              <a:avLst/>
              <a:gdLst>
                <a:gd name="T0" fmla="*/ 268288 w 149"/>
                <a:gd name="T1" fmla="*/ 0 h 41"/>
                <a:gd name="T2" fmla="*/ 241279 w 149"/>
                <a:gd name="T3" fmla="*/ 34576 h 41"/>
                <a:gd name="T4" fmla="*/ 0 w 149"/>
                <a:gd name="T5" fmla="*/ 74612 h 41"/>
                <a:gd name="T6" fmla="*/ 0 w 149"/>
                <a:gd name="T7" fmla="*/ 74612 h 41"/>
                <a:gd name="T8" fmla="*/ 241279 w 149"/>
                <a:gd name="T9" fmla="*/ 34576 h 41"/>
                <a:gd name="T10" fmla="*/ 268288 w 149"/>
                <a:gd name="T11" fmla="*/ 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9" h="41">
                  <a:moveTo>
                    <a:pt x="149" y="0"/>
                  </a:moveTo>
                  <a:cubicBezTo>
                    <a:pt x="149" y="9"/>
                    <a:pt x="143" y="17"/>
                    <a:pt x="134" y="1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34" y="19"/>
                    <a:pt x="134" y="19"/>
                    <a:pt x="134" y="19"/>
                  </a:cubicBezTo>
                  <a:cubicBezTo>
                    <a:pt x="143" y="17"/>
                    <a:pt x="149" y="9"/>
                    <a:pt x="149" y="0"/>
                  </a:cubicBezTo>
                </a:path>
              </a:pathLst>
            </a:custGeom>
            <a:solidFill>
              <a:srgbClr val="6D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54"/>
            <p:cNvSpPr>
              <a:spLocks/>
            </p:cNvSpPr>
            <p:nvPr/>
          </p:nvSpPr>
          <p:spPr bwMode="auto">
            <a:xfrm>
              <a:off x="1601788" y="3870231"/>
              <a:ext cx="25400" cy="36512"/>
            </a:xfrm>
            <a:custGeom>
              <a:avLst/>
              <a:gdLst>
                <a:gd name="T0" fmla="*/ 23586 w 14"/>
                <a:gd name="T1" fmla="*/ 0 h 20"/>
                <a:gd name="T2" fmla="*/ 23586 w 14"/>
                <a:gd name="T3" fmla="*/ 0 h 20"/>
                <a:gd name="T4" fmla="*/ 23586 w 14"/>
                <a:gd name="T5" fmla="*/ 1826 h 20"/>
                <a:gd name="T6" fmla="*/ 23586 w 14"/>
                <a:gd name="T7" fmla="*/ 1826 h 20"/>
                <a:gd name="T8" fmla="*/ 0 w 14"/>
                <a:gd name="T9" fmla="*/ 36512 h 20"/>
                <a:gd name="T10" fmla="*/ 23586 w 14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20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0"/>
                    <a:pt x="8" y="17"/>
                    <a:pt x="0" y="20"/>
                  </a:cubicBezTo>
                  <a:cubicBezTo>
                    <a:pt x="8" y="17"/>
                    <a:pt x="14" y="9"/>
                    <a:pt x="13" y="0"/>
                  </a:cubicBezTo>
                </a:path>
              </a:pathLst>
            </a:custGeom>
            <a:solidFill>
              <a:srgbClr val="6D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55"/>
            <p:cNvSpPr>
              <a:spLocks/>
            </p:cNvSpPr>
            <p:nvPr/>
          </p:nvSpPr>
          <p:spPr bwMode="auto">
            <a:xfrm>
              <a:off x="1355725" y="3906744"/>
              <a:ext cx="242888" cy="41275"/>
            </a:xfrm>
            <a:custGeom>
              <a:avLst/>
              <a:gdLst>
                <a:gd name="T0" fmla="*/ 242888 w 153"/>
                <a:gd name="T1" fmla="*/ 0 h 26"/>
                <a:gd name="T2" fmla="*/ 242888 w 153"/>
                <a:gd name="T3" fmla="*/ 0 h 26"/>
                <a:gd name="T4" fmla="*/ 0 w 153"/>
                <a:gd name="T5" fmla="*/ 41275 h 26"/>
                <a:gd name="T6" fmla="*/ 0 w 153"/>
                <a:gd name="T7" fmla="*/ 41275 h 26"/>
                <a:gd name="T8" fmla="*/ 242888 w 153"/>
                <a:gd name="T9" fmla="*/ 0 h 26"/>
                <a:gd name="T10" fmla="*/ 242888 w 153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3" h="26">
                  <a:moveTo>
                    <a:pt x="153" y="0"/>
                  </a:moveTo>
                  <a:lnTo>
                    <a:pt x="153" y="0"/>
                  </a:lnTo>
                  <a:lnTo>
                    <a:pt x="0" y="2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6D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56"/>
            <p:cNvSpPr>
              <a:spLocks/>
            </p:cNvSpPr>
            <p:nvPr/>
          </p:nvSpPr>
          <p:spPr bwMode="auto">
            <a:xfrm>
              <a:off x="1355725" y="3906744"/>
              <a:ext cx="242888" cy="41275"/>
            </a:xfrm>
            <a:custGeom>
              <a:avLst/>
              <a:gdLst>
                <a:gd name="T0" fmla="*/ 242888 w 153"/>
                <a:gd name="T1" fmla="*/ 0 h 26"/>
                <a:gd name="T2" fmla="*/ 242888 w 153"/>
                <a:gd name="T3" fmla="*/ 0 h 26"/>
                <a:gd name="T4" fmla="*/ 0 w 153"/>
                <a:gd name="T5" fmla="*/ 41275 h 26"/>
                <a:gd name="T6" fmla="*/ 0 w 153"/>
                <a:gd name="T7" fmla="*/ 41275 h 26"/>
                <a:gd name="T8" fmla="*/ 242888 w 153"/>
                <a:gd name="T9" fmla="*/ 0 h 26"/>
                <a:gd name="T10" fmla="*/ 242888 w 153"/>
                <a:gd name="T11" fmla="*/ 0 h 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3" h="26">
                  <a:moveTo>
                    <a:pt x="153" y="0"/>
                  </a:moveTo>
                  <a:lnTo>
                    <a:pt x="153" y="0"/>
                  </a:lnTo>
                  <a:lnTo>
                    <a:pt x="0" y="26"/>
                  </a:lnTo>
                  <a:lnTo>
                    <a:pt x="1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57"/>
            <p:cNvSpPr>
              <a:spLocks/>
            </p:cNvSpPr>
            <p:nvPr/>
          </p:nvSpPr>
          <p:spPr bwMode="auto">
            <a:xfrm>
              <a:off x="1350963" y="3917856"/>
              <a:ext cx="1588" cy="4762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1588 w 1"/>
                <a:gd name="T5" fmla="*/ 4762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58"/>
            <p:cNvSpPr>
              <a:spLocks/>
            </p:cNvSpPr>
            <p:nvPr/>
          </p:nvSpPr>
          <p:spPr bwMode="auto">
            <a:xfrm>
              <a:off x="1350963" y="3917856"/>
              <a:ext cx="1588" cy="4762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1588 w 1"/>
                <a:gd name="T5" fmla="*/ 4762 h 3"/>
                <a:gd name="T6" fmla="*/ 0 w 1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59"/>
            <p:cNvSpPr>
              <a:spLocks/>
            </p:cNvSpPr>
            <p:nvPr/>
          </p:nvSpPr>
          <p:spPr bwMode="auto">
            <a:xfrm>
              <a:off x="1350963" y="3873406"/>
              <a:ext cx="260350" cy="49212"/>
            </a:xfrm>
            <a:custGeom>
              <a:avLst/>
              <a:gdLst>
                <a:gd name="T0" fmla="*/ 260350 w 144"/>
                <a:gd name="T1" fmla="*/ 0 h 28"/>
                <a:gd name="T2" fmla="*/ 247694 w 144"/>
                <a:gd name="T3" fmla="*/ 3515 h 28"/>
                <a:gd name="T4" fmla="*/ 0 w 144"/>
                <a:gd name="T5" fmla="*/ 43939 h 28"/>
                <a:gd name="T6" fmla="*/ 1808 w 144"/>
                <a:gd name="T7" fmla="*/ 49212 h 28"/>
                <a:gd name="T8" fmla="*/ 242270 w 144"/>
                <a:gd name="T9" fmla="*/ 8788 h 28"/>
                <a:gd name="T10" fmla="*/ 260350 w 144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" h="28">
                  <a:moveTo>
                    <a:pt x="144" y="0"/>
                  </a:moveTo>
                  <a:cubicBezTo>
                    <a:pt x="137" y="2"/>
                    <a:pt x="137" y="2"/>
                    <a:pt x="137" y="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38" y="5"/>
                    <a:pt x="141" y="3"/>
                    <a:pt x="144" y="0"/>
                  </a:cubicBezTo>
                </a:path>
              </a:pathLst>
            </a:custGeom>
            <a:solidFill>
              <a:srgbClr val="9106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 60"/>
            <p:cNvSpPr>
              <a:spLocks/>
            </p:cNvSpPr>
            <p:nvPr/>
          </p:nvSpPr>
          <p:spPr bwMode="auto">
            <a:xfrm>
              <a:off x="1809750" y="3840069"/>
              <a:ext cx="41275" cy="238125"/>
            </a:xfrm>
            <a:custGeom>
              <a:avLst/>
              <a:gdLst>
                <a:gd name="T0" fmla="*/ 0 w 26"/>
                <a:gd name="T1" fmla="*/ 0 h 150"/>
                <a:gd name="T2" fmla="*/ 0 w 26"/>
                <a:gd name="T3" fmla="*/ 0 h 150"/>
                <a:gd name="T4" fmla="*/ 41275 w 26"/>
                <a:gd name="T5" fmla="*/ 238125 h 150"/>
                <a:gd name="T6" fmla="*/ 0 w 26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150">
                  <a:moveTo>
                    <a:pt x="0" y="0"/>
                  </a:moveTo>
                  <a:lnTo>
                    <a:pt x="0" y="0"/>
                  </a:lnTo>
                  <a:lnTo>
                    <a:pt x="26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 61"/>
            <p:cNvSpPr>
              <a:spLocks/>
            </p:cNvSpPr>
            <p:nvPr/>
          </p:nvSpPr>
          <p:spPr bwMode="auto">
            <a:xfrm>
              <a:off x="1809750" y="3840069"/>
              <a:ext cx="41275" cy="238125"/>
            </a:xfrm>
            <a:custGeom>
              <a:avLst/>
              <a:gdLst>
                <a:gd name="T0" fmla="*/ 0 w 26"/>
                <a:gd name="T1" fmla="*/ 0 h 150"/>
                <a:gd name="T2" fmla="*/ 0 w 26"/>
                <a:gd name="T3" fmla="*/ 0 h 150"/>
                <a:gd name="T4" fmla="*/ 41275 w 26"/>
                <a:gd name="T5" fmla="*/ 238125 h 150"/>
                <a:gd name="T6" fmla="*/ 0 w 26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150">
                  <a:moveTo>
                    <a:pt x="0" y="0"/>
                  </a:moveTo>
                  <a:lnTo>
                    <a:pt x="0" y="0"/>
                  </a:lnTo>
                  <a:lnTo>
                    <a:pt x="26" y="1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 62"/>
            <p:cNvSpPr>
              <a:spLocks/>
            </p:cNvSpPr>
            <p:nvPr/>
          </p:nvSpPr>
          <p:spPr bwMode="auto">
            <a:xfrm>
              <a:off x="1809750" y="3840069"/>
              <a:ext cx="41275" cy="238125"/>
            </a:xfrm>
            <a:custGeom>
              <a:avLst/>
              <a:gdLst>
                <a:gd name="T0" fmla="*/ 0 w 26"/>
                <a:gd name="T1" fmla="*/ 0 h 150"/>
                <a:gd name="T2" fmla="*/ 0 w 26"/>
                <a:gd name="T3" fmla="*/ 0 h 150"/>
                <a:gd name="T4" fmla="*/ 41275 w 26"/>
                <a:gd name="T5" fmla="*/ 238125 h 150"/>
                <a:gd name="T6" fmla="*/ 0 w 26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150">
                  <a:moveTo>
                    <a:pt x="0" y="0"/>
                  </a:moveTo>
                  <a:lnTo>
                    <a:pt x="0" y="0"/>
                  </a:lnTo>
                  <a:lnTo>
                    <a:pt x="26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25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1809750" y="3840069"/>
              <a:ext cx="41275" cy="238125"/>
            </a:xfrm>
            <a:custGeom>
              <a:avLst/>
              <a:gdLst>
                <a:gd name="T0" fmla="*/ 0 w 26"/>
                <a:gd name="T1" fmla="*/ 0 h 150"/>
                <a:gd name="T2" fmla="*/ 0 w 26"/>
                <a:gd name="T3" fmla="*/ 0 h 150"/>
                <a:gd name="T4" fmla="*/ 41275 w 26"/>
                <a:gd name="T5" fmla="*/ 238125 h 150"/>
                <a:gd name="T6" fmla="*/ 0 w 26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150">
                  <a:moveTo>
                    <a:pt x="0" y="0"/>
                  </a:moveTo>
                  <a:lnTo>
                    <a:pt x="0" y="0"/>
                  </a:lnTo>
                  <a:lnTo>
                    <a:pt x="26" y="15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1809750" y="3673381"/>
              <a:ext cx="1095375" cy="701675"/>
            </a:xfrm>
            <a:custGeom>
              <a:avLst/>
              <a:gdLst>
                <a:gd name="T0" fmla="*/ 976273 w 607"/>
                <a:gd name="T1" fmla="*/ 0 h 388"/>
                <a:gd name="T2" fmla="*/ 887849 w 607"/>
                <a:gd name="T3" fmla="*/ 14468 h 388"/>
                <a:gd name="T4" fmla="*/ 0 w 607"/>
                <a:gd name="T5" fmla="*/ 166377 h 388"/>
                <a:gd name="T6" fmla="*/ 41505 w 607"/>
                <a:gd name="T7" fmla="*/ 405091 h 388"/>
                <a:gd name="T8" fmla="*/ 108274 w 607"/>
                <a:gd name="T9" fmla="*/ 403282 h 388"/>
                <a:gd name="T10" fmla="*/ 1095375 w 607"/>
                <a:gd name="T11" fmla="*/ 701675 h 388"/>
                <a:gd name="T12" fmla="*/ 1095375 w 607"/>
                <a:gd name="T13" fmla="*/ 701675 h 388"/>
                <a:gd name="T14" fmla="*/ 1026801 w 607"/>
                <a:gd name="T15" fmla="*/ 305626 h 388"/>
                <a:gd name="T16" fmla="*/ 976273 w 607"/>
                <a:gd name="T17" fmla="*/ 0 h 3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7" h="388">
                  <a:moveTo>
                    <a:pt x="541" y="0"/>
                  </a:moveTo>
                  <a:cubicBezTo>
                    <a:pt x="492" y="8"/>
                    <a:pt x="492" y="8"/>
                    <a:pt x="492" y="8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23" y="224"/>
                    <a:pt x="23" y="224"/>
                    <a:pt x="23" y="224"/>
                  </a:cubicBezTo>
                  <a:cubicBezTo>
                    <a:pt x="23" y="224"/>
                    <a:pt x="36" y="223"/>
                    <a:pt x="60" y="223"/>
                  </a:cubicBezTo>
                  <a:cubicBezTo>
                    <a:pt x="151" y="223"/>
                    <a:pt x="395" y="238"/>
                    <a:pt x="607" y="388"/>
                  </a:cubicBezTo>
                  <a:cubicBezTo>
                    <a:pt x="607" y="388"/>
                    <a:pt x="607" y="388"/>
                    <a:pt x="607" y="388"/>
                  </a:cubicBezTo>
                  <a:cubicBezTo>
                    <a:pt x="569" y="169"/>
                    <a:pt x="569" y="169"/>
                    <a:pt x="569" y="169"/>
                  </a:cubicBezTo>
                  <a:cubicBezTo>
                    <a:pt x="541" y="0"/>
                    <a:pt x="541" y="0"/>
                    <a:pt x="541" y="0"/>
                  </a:cubicBezTo>
                </a:path>
              </a:pathLst>
            </a:custGeom>
            <a:solidFill>
              <a:srgbClr val="E4E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1382713" y="4102006"/>
              <a:ext cx="4763" cy="25400"/>
            </a:xfrm>
            <a:custGeom>
              <a:avLst/>
              <a:gdLst>
                <a:gd name="T0" fmla="*/ 0 w 3"/>
                <a:gd name="T1" fmla="*/ 0 h 16"/>
                <a:gd name="T2" fmla="*/ 0 w 3"/>
                <a:gd name="T3" fmla="*/ 0 h 16"/>
                <a:gd name="T4" fmla="*/ 4763 w 3"/>
                <a:gd name="T5" fmla="*/ 25400 h 16"/>
                <a:gd name="T6" fmla="*/ 0 w 3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16">
                  <a:moveTo>
                    <a:pt x="0" y="0"/>
                  </a:moveTo>
                  <a:lnTo>
                    <a:pt x="0" y="0"/>
                  </a:lnTo>
                  <a:lnTo>
                    <a:pt x="3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1382713" y="4102006"/>
              <a:ext cx="4763" cy="25400"/>
            </a:xfrm>
            <a:custGeom>
              <a:avLst/>
              <a:gdLst>
                <a:gd name="T0" fmla="*/ 0 w 3"/>
                <a:gd name="T1" fmla="*/ 0 h 16"/>
                <a:gd name="T2" fmla="*/ 0 w 3"/>
                <a:gd name="T3" fmla="*/ 0 h 16"/>
                <a:gd name="T4" fmla="*/ 4763 w 3"/>
                <a:gd name="T5" fmla="*/ 25400 h 16"/>
                <a:gd name="T6" fmla="*/ 0 w 3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16">
                  <a:moveTo>
                    <a:pt x="0" y="0"/>
                  </a:moveTo>
                  <a:lnTo>
                    <a:pt x="0" y="0"/>
                  </a:lnTo>
                  <a:lnTo>
                    <a:pt x="3" y="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1382713" y="4035331"/>
              <a:ext cx="273050" cy="92075"/>
            </a:xfrm>
            <a:custGeom>
              <a:avLst/>
              <a:gdLst>
                <a:gd name="T0" fmla="*/ 269433 w 151"/>
                <a:gd name="T1" fmla="*/ 0 h 51"/>
                <a:gd name="T2" fmla="*/ 240501 w 151"/>
                <a:gd name="T3" fmla="*/ 27081 h 51"/>
                <a:gd name="T4" fmla="*/ 0 w 151"/>
                <a:gd name="T5" fmla="*/ 66800 h 51"/>
                <a:gd name="T6" fmla="*/ 3617 w 151"/>
                <a:gd name="T7" fmla="*/ 92075 h 51"/>
                <a:gd name="T8" fmla="*/ 245926 w 151"/>
                <a:gd name="T9" fmla="*/ 52356 h 51"/>
                <a:gd name="T10" fmla="*/ 273050 w 151"/>
                <a:gd name="T11" fmla="*/ 18054 h 51"/>
                <a:gd name="T12" fmla="*/ 273050 w 151"/>
                <a:gd name="T13" fmla="*/ 12638 h 51"/>
                <a:gd name="T14" fmla="*/ 269433 w 151"/>
                <a:gd name="T15" fmla="*/ 0 h 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1" h="51">
                  <a:moveTo>
                    <a:pt x="149" y="0"/>
                  </a:moveTo>
                  <a:cubicBezTo>
                    <a:pt x="147" y="7"/>
                    <a:pt x="141" y="13"/>
                    <a:pt x="133" y="1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36" y="29"/>
                    <a:pt x="136" y="29"/>
                    <a:pt x="136" y="29"/>
                  </a:cubicBezTo>
                  <a:cubicBezTo>
                    <a:pt x="145" y="27"/>
                    <a:pt x="151" y="19"/>
                    <a:pt x="151" y="10"/>
                  </a:cubicBezTo>
                  <a:cubicBezTo>
                    <a:pt x="151" y="9"/>
                    <a:pt x="151" y="8"/>
                    <a:pt x="151" y="7"/>
                  </a:cubicBezTo>
                  <a:cubicBezTo>
                    <a:pt x="151" y="4"/>
                    <a:pt x="150" y="2"/>
                    <a:pt x="149" y="0"/>
                  </a:cubicBezTo>
                </a:path>
              </a:pathLst>
            </a:custGeom>
            <a:solidFill>
              <a:srgbClr val="5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68"/>
            <p:cNvSpPr>
              <a:spLocks noEditPoints="1"/>
            </p:cNvSpPr>
            <p:nvPr/>
          </p:nvSpPr>
          <p:spPr bwMode="auto">
            <a:xfrm>
              <a:off x="1352550" y="3873406"/>
              <a:ext cx="258763" cy="49212"/>
            </a:xfrm>
            <a:custGeom>
              <a:avLst/>
              <a:gdLst>
                <a:gd name="T0" fmla="*/ 249715 w 143"/>
                <a:gd name="T1" fmla="*/ 33394 h 28"/>
                <a:gd name="T2" fmla="*/ 246096 w 143"/>
                <a:gd name="T3" fmla="*/ 33394 h 28"/>
                <a:gd name="T4" fmla="*/ 249715 w 143"/>
                <a:gd name="T5" fmla="*/ 33394 h 28"/>
                <a:gd name="T6" fmla="*/ 258763 w 143"/>
                <a:gd name="T7" fmla="*/ 0 h 28"/>
                <a:gd name="T8" fmla="*/ 258763 w 143"/>
                <a:gd name="T9" fmla="*/ 0 h 28"/>
                <a:gd name="T10" fmla="*/ 240668 w 143"/>
                <a:gd name="T11" fmla="*/ 8788 h 28"/>
                <a:gd name="T12" fmla="*/ 0 w 143"/>
                <a:gd name="T13" fmla="*/ 49212 h 28"/>
                <a:gd name="T14" fmla="*/ 0 w 143"/>
                <a:gd name="T15" fmla="*/ 49212 h 28"/>
                <a:gd name="T16" fmla="*/ 240668 w 143"/>
                <a:gd name="T17" fmla="*/ 8788 h 28"/>
                <a:gd name="T18" fmla="*/ 258763 w 143"/>
                <a:gd name="T19" fmla="*/ 0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3" h="28">
                  <a:moveTo>
                    <a:pt x="138" y="19"/>
                  </a:moveTo>
                  <a:cubicBezTo>
                    <a:pt x="137" y="19"/>
                    <a:pt x="136" y="19"/>
                    <a:pt x="136" y="19"/>
                  </a:cubicBezTo>
                  <a:cubicBezTo>
                    <a:pt x="136" y="19"/>
                    <a:pt x="137" y="19"/>
                    <a:pt x="138" y="19"/>
                  </a:cubicBezTo>
                  <a:moveTo>
                    <a:pt x="143" y="0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40" y="3"/>
                    <a:pt x="137" y="5"/>
                    <a:pt x="133" y="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7" y="4"/>
                    <a:pt x="140" y="3"/>
                    <a:pt x="143" y="0"/>
                  </a:cubicBezTo>
                </a:path>
              </a:pathLst>
            </a:custGeom>
            <a:solidFill>
              <a:srgbClr val="6D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1352550" y="3922619"/>
              <a:ext cx="3175" cy="25400"/>
            </a:xfrm>
            <a:custGeom>
              <a:avLst/>
              <a:gdLst>
                <a:gd name="T0" fmla="*/ 0 w 2"/>
                <a:gd name="T1" fmla="*/ 0 h 16"/>
                <a:gd name="T2" fmla="*/ 0 w 2"/>
                <a:gd name="T3" fmla="*/ 0 h 16"/>
                <a:gd name="T4" fmla="*/ 3175 w 2"/>
                <a:gd name="T5" fmla="*/ 25400 h 16"/>
                <a:gd name="T6" fmla="*/ 0 w 2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16">
                  <a:moveTo>
                    <a:pt x="0" y="0"/>
                  </a:moveTo>
                  <a:lnTo>
                    <a:pt x="0" y="0"/>
                  </a:lnTo>
                  <a:lnTo>
                    <a:pt x="2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1352550" y="3922619"/>
              <a:ext cx="3175" cy="25400"/>
            </a:xfrm>
            <a:custGeom>
              <a:avLst/>
              <a:gdLst>
                <a:gd name="T0" fmla="*/ 0 w 2"/>
                <a:gd name="T1" fmla="*/ 0 h 16"/>
                <a:gd name="T2" fmla="*/ 0 w 2"/>
                <a:gd name="T3" fmla="*/ 0 h 16"/>
                <a:gd name="T4" fmla="*/ 3175 w 2"/>
                <a:gd name="T5" fmla="*/ 25400 h 16"/>
                <a:gd name="T6" fmla="*/ 0 w 2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16">
                  <a:moveTo>
                    <a:pt x="0" y="0"/>
                  </a:moveTo>
                  <a:lnTo>
                    <a:pt x="0" y="0"/>
                  </a:lnTo>
                  <a:lnTo>
                    <a:pt x="2" y="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1352550" y="3870231"/>
              <a:ext cx="273050" cy="77787"/>
            </a:xfrm>
            <a:custGeom>
              <a:avLst/>
              <a:gdLst>
                <a:gd name="T0" fmla="*/ 273050 w 151"/>
                <a:gd name="T1" fmla="*/ 0 h 43"/>
                <a:gd name="T2" fmla="*/ 258584 w 151"/>
                <a:gd name="T3" fmla="*/ 1809 h 43"/>
                <a:gd name="T4" fmla="*/ 240501 w 151"/>
                <a:gd name="T5" fmla="*/ 10854 h 43"/>
                <a:gd name="T6" fmla="*/ 0 w 151"/>
                <a:gd name="T7" fmla="*/ 52461 h 43"/>
                <a:gd name="T8" fmla="*/ 3617 w 151"/>
                <a:gd name="T9" fmla="*/ 77787 h 43"/>
                <a:gd name="T10" fmla="*/ 245926 w 151"/>
                <a:gd name="T11" fmla="*/ 36180 h 43"/>
                <a:gd name="T12" fmla="*/ 245926 w 151"/>
                <a:gd name="T13" fmla="*/ 36180 h 43"/>
                <a:gd name="T14" fmla="*/ 249542 w 151"/>
                <a:gd name="T15" fmla="*/ 36180 h 43"/>
                <a:gd name="T16" fmla="*/ 273050 w 151"/>
                <a:gd name="T17" fmla="*/ 1809 h 43"/>
                <a:gd name="T18" fmla="*/ 273050 w 151"/>
                <a:gd name="T19" fmla="*/ 0 h 43"/>
                <a:gd name="T20" fmla="*/ 273050 w 151"/>
                <a:gd name="T21" fmla="*/ 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1" h="43">
                  <a:moveTo>
                    <a:pt x="151" y="0"/>
                  </a:moveTo>
                  <a:cubicBezTo>
                    <a:pt x="143" y="1"/>
                    <a:pt x="143" y="1"/>
                    <a:pt x="143" y="1"/>
                  </a:cubicBezTo>
                  <a:cubicBezTo>
                    <a:pt x="140" y="4"/>
                    <a:pt x="137" y="5"/>
                    <a:pt x="133" y="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6" y="20"/>
                    <a:pt x="136" y="20"/>
                    <a:pt x="136" y="20"/>
                  </a:cubicBezTo>
                  <a:cubicBezTo>
                    <a:pt x="136" y="20"/>
                    <a:pt x="137" y="20"/>
                    <a:pt x="138" y="20"/>
                  </a:cubicBezTo>
                  <a:cubicBezTo>
                    <a:pt x="146" y="17"/>
                    <a:pt x="151" y="10"/>
                    <a:pt x="151" y="1"/>
                  </a:cubicBezTo>
                  <a:cubicBezTo>
                    <a:pt x="151" y="1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</a:path>
              </a:pathLst>
            </a:custGeom>
            <a:solidFill>
              <a:srgbClr val="5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215"/>
            <p:cNvSpPr>
              <a:spLocks/>
            </p:cNvSpPr>
            <p:nvPr/>
          </p:nvSpPr>
          <p:spPr bwMode="auto">
            <a:xfrm>
              <a:off x="3379788" y="3052669"/>
              <a:ext cx="346075" cy="989012"/>
            </a:xfrm>
            <a:custGeom>
              <a:avLst/>
              <a:gdLst>
                <a:gd name="T0" fmla="*/ 0 w 192"/>
                <a:gd name="T1" fmla="*/ 0 h 548"/>
                <a:gd name="T2" fmla="*/ 10815 w 192"/>
                <a:gd name="T3" fmla="*/ 5414 h 548"/>
                <a:gd name="T4" fmla="*/ 23432 w 192"/>
                <a:gd name="T5" fmla="*/ 12633 h 548"/>
                <a:gd name="T6" fmla="*/ 32445 w 192"/>
                <a:gd name="T7" fmla="*/ 18048 h 548"/>
                <a:gd name="T8" fmla="*/ 41457 w 192"/>
                <a:gd name="T9" fmla="*/ 23462 h 548"/>
                <a:gd name="T10" fmla="*/ 63087 w 192"/>
                <a:gd name="T11" fmla="*/ 37900 h 548"/>
                <a:gd name="T12" fmla="*/ 88321 w 192"/>
                <a:gd name="T13" fmla="*/ 55948 h 548"/>
                <a:gd name="T14" fmla="*/ 113556 w 192"/>
                <a:gd name="T15" fmla="*/ 77605 h 548"/>
                <a:gd name="T16" fmla="*/ 127976 w 192"/>
                <a:gd name="T17" fmla="*/ 90238 h 548"/>
                <a:gd name="T18" fmla="*/ 142395 w 192"/>
                <a:gd name="T19" fmla="*/ 104676 h 548"/>
                <a:gd name="T20" fmla="*/ 171235 w 192"/>
                <a:gd name="T21" fmla="*/ 133553 h 548"/>
                <a:gd name="T22" fmla="*/ 185655 w 192"/>
                <a:gd name="T23" fmla="*/ 151600 h 548"/>
                <a:gd name="T24" fmla="*/ 200075 w 192"/>
                <a:gd name="T25" fmla="*/ 167843 h 548"/>
                <a:gd name="T26" fmla="*/ 255951 w 192"/>
                <a:gd name="T27" fmla="*/ 249058 h 548"/>
                <a:gd name="T28" fmla="*/ 299211 w 192"/>
                <a:gd name="T29" fmla="*/ 342906 h 548"/>
                <a:gd name="T30" fmla="*/ 329853 w 192"/>
                <a:gd name="T31" fmla="*/ 445777 h 548"/>
                <a:gd name="T32" fmla="*/ 344273 w 192"/>
                <a:gd name="T33" fmla="*/ 554063 h 548"/>
                <a:gd name="T34" fmla="*/ 342470 w 192"/>
                <a:gd name="T35" fmla="*/ 656935 h 548"/>
                <a:gd name="T36" fmla="*/ 324445 w 192"/>
                <a:gd name="T37" fmla="*/ 754392 h 548"/>
                <a:gd name="T38" fmla="*/ 319038 w 192"/>
                <a:gd name="T39" fmla="*/ 776050 h 548"/>
                <a:gd name="T40" fmla="*/ 311828 w 192"/>
                <a:gd name="T41" fmla="*/ 795902 h 548"/>
                <a:gd name="T42" fmla="*/ 297408 w 192"/>
                <a:gd name="T43" fmla="*/ 835607 h 548"/>
                <a:gd name="T44" fmla="*/ 290198 w 192"/>
                <a:gd name="T45" fmla="*/ 853655 h 548"/>
                <a:gd name="T46" fmla="*/ 282988 w 192"/>
                <a:gd name="T47" fmla="*/ 871702 h 548"/>
                <a:gd name="T48" fmla="*/ 266766 w 192"/>
                <a:gd name="T49" fmla="*/ 902383 h 548"/>
                <a:gd name="T50" fmla="*/ 252346 w 192"/>
                <a:gd name="T51" fmla="*/ 927650 h 548"/>
                <a:gd name="T52" fmla="*/ 237927 w 192"/>
                <a:gd name="T53" fmla="*/ 949307 h 548"/>
                <a:gd name="T54" fmla="*/ 232519 w 192"/>
                <a:gd name="T55" fmla="*/ 958331 h 548"/>
                <a:gd name="T56" fmla="*/ 225309 w 192"/>
                <a:gd name="T57" fmla="*/ 967355 h 548"/>
                <a:gd name="T58" fmla="*/ 216297 w 192"/>
                <a:gd name="T59" fmla="*/ 979988 h 548"/>
                <a:gd name="T60" fmla="*/ 209087 w 192"/>
                <a:gd name="T61" fmla="*/ 989012 h 548"/>
                <a:gd name="T62" fmla="*/ 214494 w 192"/>
                <a:gd name="T63" fmla="*/ 978183 h 548"/>
                <a:gd name="T64" fmla="*/ 230717 w 192"/>
                <a:gd name="T65" fmla="*/ 945698 h 548"/>
                <a:gd name="T66" fmla="*/ 239729 w 192"/>
                <a:gd name="T67" fmla="*/ 922236 h 548"/>
                <a:gd name="T68" fmla="*/ 250544 w 192"/>
                <a:gd name="T69" fmla="*/ 895164 h 548"/>
                <a:gd name="T70" fmla="*/ 273976 w 192"/>
                <a:gd name="T71" fmla="*/ 828388 h 548"/>
                <a:gd name="T72" fmla="*/ 284791 w 192"/>
                <a:gd name="T73" fmla="*/ 788683 h 548"/>
                <a:gd name="T74" fmla="*/ 292001 w 192"/>
                <a:gd name="T75" fmla="*/ 747173 h 548"/>
                <a:gd name="T76" fmla="*/ 295606 w 192"/>
                <a:gd name="T77" fmla="*/ 723711 h 548"/>
                <a:gd name="T78" fmla="*/ 299211 w 192"/>
                <a:gd name="T79" fmla="*/ 702054 h 548"/>
                <a:gd name="T80" fmla="*/ 302816 w 192"/>
                <a:gd name="T81" fmla="*/ 655130 h 548"/>
                <a:gd name="T82" fmla="*/ 301013 w 192"/>
                <a:gd name="T83" fmla="*/ 555868 h 548"/>
                <a:gd name="T84" fmla="*/ 286593 w 192"/>
                <a:gd name="T85" fmla="*/ 456606 h 548"/>
                <a:gd name="T86" fmla="*/ 259556 w 192"/>
                <a:gd name="T87" fmla="*/ 357344 h 548"/>
                <a:gd name="T88" fmla="*/ 221704 w 192"/>
                <a:gd name="T89" fmla="*/ 267105 h 548"/>
                <a:gd name="T90" fmla="*/ 198272 w 192"/>
                <a:gd name="T91" fmla="*/ 225596 h 548"/>
                <a:gd name="T92" fmla="*/ 185655 w 192"/>
                <a:gd name="T93" fmla="*/ 205743 h 548"/>
                <a:gd name="T94" fmla="*/ 174840 w 192"/>
                <a:gd name="T95" fmla="*/ 187696 h 548"/>
                <a:gd name="T96" fmla="*/ 149605 w 192"/>
                <a:gd name="T97" fmla="*/ 153405 h 548"/>
                <a:gd name="T98" fmla="*/ 124371 w 192"/>
                <a:gd name="T99" fmla="*/ 120919 h 548"/>
                <a:gd name="T100" fmla="*/ 75704 w 192"/>
                <a:gd name="T101" fmla="*/ 68581 h 548"/>
                <a:gd name="T102" fmla="*/ 55877 w 192"/>
                <a:gd name="T103" fmla="*/ 48729 h 548"/>
                <a:gd name="T104" fmla="*/ 36049 w 192"/>
                <a:gd name="T105" fmla="*/ 30681 h 548"/>
                <a:gd name="T106" fmla="*/ 9012 w 192"/>
                <a:gd name="T107" fmla="*/ 7219 h 548"/>
                <a:gd name="T108" fmla="*/ 0 w 192"/>
                <a:gd name="T109" fmla="*/ 0 h 5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2" h="548">
                  <a:moveTo>
                    <a:pt x="0" y="0"/>
                  </a:moveTo>
                  <a:cubicBezTo>
                    <a:pt x="0" y="0"/>
                    <a:pt x="2" y="1"/>
                    <a:pt x="6" y="3"/>
                  </a:cubicBezTo>
                  <a:cubicBezTo>
                    <a:pt x="8" y="4"/>
                    <a:pt x="10" y="6"/>
                    <a:pt x="13" y="7"/>
                  </a:cubicBezTo>
                  <a:cubicBezTo>
                    <a:pt x="15" y="8"/>
                    <a:pt x="16" y="9"/>
                    <a:pt x="18" y="10"/>
                  </a:cubicBezTo>
                  <a:cubicBezTo>
                    <a:pt x="20" y="11"/>
                    <a:pt x="21" y="12"/>
                    <a:pt x="23" y="13"/>
                  </a:cubicBezTo>
                  <a:cubicBezTo>
                    <a:pt x="27" y="16"/>
                    <a:pt x="31" y="18"/>
                    <a:pt x="35" y="21"/>
                  </a:cubicBezTo>
                  <a:cubicBezTo>
                    <a:pt x="39" y="24"/>
                    <a:pt x="44" y="28"/>
                    <a:pt x="49" y="31"/>
                  </a:cubicBezTo>
                  <a:cubicBezTo>
                    <a:pt x="53" y="35"/>
                    <a:pt x="58" y="39"/>
                    <a:pt x="63" y="43"/>
                  </a:cubicBezTo>
                  <a:cubicBezTo>
                    <a:pt x="66" y="45"/>
                    <a:pt x="69" y="48"/>
                    <a:pt x="71" y="50"/>
                  </a:cubicBezTo>
                  <a:cubicBezTo>
                    <a:pt x="74" y="53"/>
                    <a:pt x="76" y="55"/>
                    <a:pt x="79" y="58"/>
                  </a:cubicBezTo>
                  <a:cubicBezTo>
                    <a:pt x="85" y="63"/>
                    <a:pt x="90" y="68"/>
                    <a:pt x="95" y="74"/>
                  </a:cubicBezTo>
                  <a:cubicBezTo>
                    <a:pt x="98" y="77"/>
                    <a:pt x="101" y="80"/>
                    <a:pt x="103" y="84"/>
                  </a:cubicBezTo>
                  <a:cubicBezTo>
                    <a:pt x="106" y="87"/>
                    <a:pt x="109" y="90"/>
                    <a:pt x="111" y="93"/>
                  </a:cubicBezTo>
                  <a:cubicBezTo>
                    <a:pt x="122" y="107"/>
                    <a:pt x="132" y="122"/>
                    <a:pt x="142" y="138"/>
                  </a:cubicBezTo>
                  <a:cubicBezTo>
                    <a:pt x="151" y="154"/>
                    <a:pt x="159" y="172"/>
                    <a:pt x="166" y="190"/>
                  </a:cubicBezTo>
                  <a:cubicBezTo>
                    <a:pt x="173" y="209"/>
                    <a:pt x="179" y="228"/>
                    <a:pt x="183" y="247"/>
                  </a:cubicBezTo>
                  <a:cubicBezTo>
                    <a:pt x="187" y="267"/>
                    <a:pt x="190" y="287"/>
                    <a:pt x="191" y="307"/>
                  </a:cubicBezTo>
                  <a:cubicBezTo>
                    <a:pt x="192" y="326"/>
                    <a:pt x="191" y="346"/>
                    <a:pt x="190" y="364"/>
                  </a:cubicBezTo>
                  <a:cubicBezTo>
                    <a:pt x="188" y="383"/>
                    <a:pt x="185" y="401"/>
                    <a:pt x="180" y="418"/>
                  </a:cubicBezTo>
                  <a:cubicBezTo>
                    <a:pt x="179" y="422"/>
                    <a:pt x="178" y="426"/>
                    <a:pt x="177" y="430"/>
                  </a:cubicBezTo>
                  <a:cubicBezTo>
                    <a:pt x="176" y="434"/>
                    <a:pt x="175" y="438"/>
                    <a:pt x="173" y="441"/>
                  </a:cubicBezTo>
                  <a:cubicBezTo>
                    <a:pt x="171" y="449"/>
                    <a:pt x="168" y="456"/>
                    <a:pt x="165" y="463"/>
                  </a:cubicBezTo>
                  <a:cubicBezTo>
                    <a:pt x="164" y="467"/>
                    <a:pt x="162" y="470"/>
                    <a:pt x="161" y="473"/>
                  </a:cubicBezTo>
                  <a:cubicBezTo>
                    <a:pt x="160" y="477"/>
                    <a:pt x="158" y="480"/>
                    <a:pt x="157" y="483"/>
                  </a:cubicBezTo>
                  <a:cubicBezTo>
                    <a:pt x="154" y="489"/>
                    <a:pt x="151" y="495"/>
                    <a:pt x="148" y="500"/>
                  </a:cubicBezTo>
                  <a:cubicBezTo>
                    <a:pt x="145" y="505"/>
                    <a:pt x="142" y="510"/>
                    <a:pt x="140" y="514"/>
                  </a:cubicBezTo>
                  <a:cubicBezTo>
                    <a:pt x="137" y="519"/>
                    <a:pt x="134" y="523"/>
                    <a:pt x="132" y="526"/>
                  </a:cubicBezTo>
                  <a:cubicBezTo>
                    <a:pt x="131" y="528"/>
                    <a:pt x="130" y="530"/>
                    <a:pt x="129" y="531"/>
                  </a:cubicBezTo>
                  <a:cubicBezTo>
                    <a:pt x="127" y="533"/>
                    <a:pt x="126" y="534"/>
                    <a:pt x="125" y="536"/>
                  </a:cubicBezTo>
                  <a:cubicBezTo>
                    <a:pt x="123" y="538"/>
                    <a:pt x="122" y="541"/>
                    <a:pt x="120" y="543"/>
                  </a:cubicBezTo>
                  <a:cubicBezTo>
                    <a:pt x="118" y="546"/>
                    <a:pt x="116" y="548"/>
                    <a:pt x="116" y="548"/>
                  </a:cubicBezTo>
                  <a:cubicBezTo>
                    <a:pt x="116" y="548"/>
                    <a:pt x="117" y="546"/>
                    <a:pt x="119" y="542"/>
                  </a:cubicBezTo>
                  <a:cubicBezTo>
                    <a:pt x="121" y="538"/>
                    <a:pt x="124" y="532"/>
                    <a:pt x="128" y="524"/>
                  </a:cubicBezTo>
                  <a:cubicBezTo>
                    <a:pt x="129" y="520"/>
                    <a:pt x="131" y="516"/>
                    <a:pt x="133" y="511"/>
                  </a:cubicBezTo>
                  <a:cubicBezTo>
                    <a:pt x="135" y="506"/>
                    <a:pt x="137" y="501"/>
                    <a:pt x="139" y="496"/>
                  </a:cubicBezTo>
                  <a:cubicBezTo>
                    <a:pt x="144" y="485"/>
                    <a:pt x="148" y="472"/>
                    <a:pt x="152" y="459"/>
                  </a:cubicBezTo>
                  <a:cubicBezTo>
                    <a:pt x="154" y="452"/>
                    <a:pt x="156" y="444"/>
                    <a:pt x="158" y="437"/>
                  </a:cubicBezTo>
                  <a:cubicBezTo>
                    <a:pt x="159" y="429"/>
                    <a:pt x="161" y="422"/>
                    <a:pt x="162" y="414"/>
                  </a:cubicBezTo>
                  <a:cubicBezTo>
                    <a:pt x="163" y="410"/>
                    <a:pt x="164" y="406"/>
                    <a:pt x="164" y="401"/>
                  </a:cubicBezTo>
                  <a:cubicBezTo>
                    <a:pt x="165" y="397"/>
                    <a:pt x="165" y="393"/>
                    <a:pt x="166" y="389"/>
                  </a:cubicBezTo>
                  <a:cubicBezTo>
                    <a:pt x="167" y="380"/>
                    <a:pt x="167" y="372"/>
                    <a:pt x="168" y="363"/>
                  </a:cubicBezTo>
                  <a:cubicBezTo>
                    <a:pt x="169" y="345"/>
                    <a:pt x="169" y="327"/>
                    <a:pt x="167" y="308"/>
                  </a:cubicBezTo>
                  <a:cubicBezTo>
                    <a:pt x="166" y="290"/>
                    <a:pt x="163" y="271"/>
                    <a:pt x="159" y="253"/>
                  </a:cubicBezTo>
                  <a:cubicBezTo>
                    <a:pt x="155" y="234"/>
                    <a:pt x="150" y="216"/>
                    <a:pt x="144" y="198"/>
                  </a:cubicBezTo>
                  <a:cubicBezTo>
                    <a:pt x="138" y="181"/>
                    <a:pt x="131" y="164"/>
                    <a:pt x="123" y="148"/>
                  </a:cubicBezTo>
                  <a:cubicBezTo>
                    <a:pt x="118" y="140"/>
                    <a:pt x="114" y="133"/>
                    <a:pt x="110" y="125"/>
                  </a:cubicBezTo>
                  <a:cubicBezTo>
                    <a:pt x="108" y="122"/>
                    <a:pt x="106" y="118"/>
                    <a:pt x="103" y="114"/>
                  </a:cubicBezTo>
                  <a:cubicBezTo>
                    <a:pt x="101" y="111"/>
                    <a:pt x="99" y="107"/>
                    <a:pt x="97" y="104"/>
                  </a:cubicBezTo>
                  <a:cubicBezTo>
                    <a:pt x="92" y="97"/>
                    <a:pt x="87" y="91"/>
                    <a:pt x="83" y="85"/>
                  </a:cubicBezTo>
                  <a:cubicBezTo>
                    <a:pt x="78" y="79"/>
                    <a:pt x="74" y="73"/>
                    <a:pt x="69" y="67"/>
                  </a:cubicBezTo>
                  <a:cubicBezTo>
                    <a:pt x="60" y="56"/>
                    <a:pt x="51" y="47"/>
                    <a:pt x="42" y="38"/>
                  </a:cubicBezTo>
                  <a:cubicBezTo>
                    <a:pt x="38" y="34"/>
                    <a:pt x="34" y="30"/>
                    <a:pt x="31" y="27"/>
                  </a:cubicBezTo>
                  <a:cubicBezTo>
                    <a:pt x="27" y="23"/>
                    <a:pt x="23" y="20"/>
                    <a:pt x="20" y="17"/>
                  </a:cubicBezTo>
                  <a:cubicBezTo>
                    <a:pt x="14" y="12"/>
                    <a:pt x="9" y="7"/>
                    <a:pt x="5" y="4"/>
                  </a:cubicBezTo>
                  <a:cubicBezTo>
                    <a:pt x="2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216"/>
            <p:cNvSpPr>
              <a:spLocks/>
            </p:cNvSpPr>
            <p:nvPr/>
          </p:nvSpPr>
          <p:spPr bwMode="auto">
            <a:xfrm>
              <a:off x="3665538" y="2774857"/>
              <a:ext cx="492125" cy="1404937"/>
            </a:xfrm>
            <a:custGeom>
              <a:avLst/>
              <a:gdLst>
                <a:gd name="T0" fmla="*/ 16224 w 273"/>
                <a:gd name="T1" fmla="*/ 9029 h 778"/>
                <a:gd name="T2" fmla="*/ 46869 w 273"/>
                <a:gd name="T3" fmla="*/ 27087 h 778"/>
                <a:gd name="T4" fmla="*/ 90133 w 273"/>
                <a:gd name="T5" fmla="*/ 55981 h 778"/>
                <a:gd name="T6" fmla="*/ 162239 w 273"/>
                <a:gd name="T7" fmla="*/ 111962 h 778"/>
                <a:gd name="T8" fmla="*/ 203700 w 273"/>
                <a:gd name="T9" fmla="*/ 148078 h 778"/>
                <a:gd name="T10" fmla="*/ 245161 w 273"/>
                <a:gd name="T11" fmla="*/ 191418 h 778"/>
                <a:gd name="T12" fmla="*/ 284820 w 273"/>
                <a:gd name="T13" fmla="*/ 240176 h 778"/>
                <a:gd name="T14" fmla="*/ 324478 w 273"/>
                <a:gd name="T15" fmla="*/ 294351 h 778"/>
                <a:gd name="T16" fmla="*/ 344307 w 273"/>
                <a:gd name="T17" fmla="*/ 323244 h 778"/>
                <a:gd name="T18" fmla="*/ 396584 w 273"/>
                <a:gd name="T19" fmla="*/ 418953 h 778"/>
                <a:gd name="T20" fmla="*/ 425427 w 273"/>
                <a:gd name="T21" fmla="*/ 487575 h 778"/>
                <a:gd name="T22" fmla="*/ 490322 w 273"/>
                <a:gd name="T23" fmla="*/ 787343 h 778"/>
                <a:gd name="T24" fmla="*/ 490322 w 273"/>
                <a:gd name="T25" fmla="*/ 861382 h 778"/>
                <a:gd name="T26" fmla="*/ 481309 w 273"/>
                <a:gd name="T27" fmla="*/ 969732 h 778"/>
                <a:gd name="T28" fmla="*/ 475901 w 273"/>
                <a:gd name="T29" fmla="*/ 1004042 h 778"/>
                <a:gd name="T30" fmla="*/ 461480 w 273"/>
                <a:gd name="T31" fmla="*/ 1070858 h 778"/>
                <a:gd name="T32" fmla="*/ 443453 w 273"/>
                <a:gd name="T33" fmla="*/ 1132256 h 778"/>
                <a:gd name="T34" fmla="*/ 423624 w 273"/>
                <a:gd name="T35" fmla="*/ 1188237 h 778"/>
                <a:gd name="T36" fmla="*/ 401992 w 273"/>
                <a:gd name="T37" fmla="*/ 1236995 h 778"/>
                <a:gd name="T38" fmla="*/ 358728 w 273"/>
                <a:gd name="T39" fmla="*/ 1318257 h 778"/>
                <a:gd name="T40" fmla="*/ 329886 w 273"/>
                <a:gd name="T41" fmla="*/ 1361597 h 778"/>
                <a:gd name="T42" fmla="*/ 308254 w 273"/>
                <a:gd name="T43" fmla="*/ 1390490 h 778"/>
                <a:gd name="T44" fmla="*/ 304649 w 273"/>
                <a:gd name="T45" fmla="*/ 1388685 h 778"/>
                <a:gd name="T46" fmla="*/ 320873 w 273"/>
                <a:gd name="T47" fmla="*/ 1357985 h 778"/>
                <a:gd name="T48" fmla="*/ 342505 w 273"/>
                <a:gd name="T49" fmla="*/ 1311034 h 778"/>
                <a:gd name="T50" fmla="*/ 389374 w 273"/>
                <a:gd name="T51" fmla="*/ 1175596 h 778"/>
                <a:gd name="T52" fmla="*/ 409203 w 273"/>
                <a:gd name="T53" fmla="*/ 1090722 h 778"/>
                <a:gd name="T54" fmla="*/ 420019 w 273"/>
                <a:gd name="T55" fmla="*/ 1029324 h 778"/>
                <a:gd name="T56" fmla="*/ 430835 w 273"/>
                <a:gd name="T57" fmla="*/ 930003 h 778"/>
                <a:gd name="T58" fmla="*/ 409203 w 273"/>
                <a:gd name="T59" fmla="*/ 648294 h 778"/>
                <a:gd name="T60" fmla="*/ 313662 w 273"/>
                <a:gd name="T61" fmla="*/ 381030 h 778"/>
                <a:gd name="T62" fmla="*/ 264990 w 273"/>
                <a:gd name="T63" fmla="*/ 294351 h 778"/>
                <a:gd name="T64" fmla="*/ 230740 w 273"/>
                <a:gd name="T65" fmla="*/ 241981 h 778"/>
                <a:gd name="T66" fmla="*/ 176660 w 273"/>
                <a:gd name="T67" fmla="*/ 173360 h 778"/>
                <a:gd name="T68" fmla="*/ 79317 w 273"/>
                <a:gd name="T69" fmla="*/ 68622 h 778"/>
                <a:gd name="T70" fmla="*/ 41461 w 273"/>
                <a:gd name="T71" fmla="*/ 34311 h 778"/>
                <a:gd name="T72" fmla="*/ 14421 w 273"/>
                <a:gd name="T73" fmla="*/ 12641 h 7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73" h="778">
                  <a:moveTo>
                    <a:pt x="0" y="0"/>
                  </a:moveTo>
                  <a:cubicBezTo>
                    <a:pt x="0" y="0"/>
                    <a:pt x="3" y="2"/>
                    <a:pt x="9" y="5"/>
                  </a:cubicBezTo>
                  <a:cubicBezTo>
                    <a:pt x="12" y="7"/>
                    <a:pt x="15" y="9"/>
                    <a:pt x="19" y="11"/>
                  </a:cubicBezTo>
                  <a:cubicBezTo>
                    <a:pt x="21" y="12"/>
                    <a:pt x="23" y="14"/>
                    <a:pt x="26" y="15"/>
                  </a:cubicBezTo>
                  <a:cubicBezTo>
                    <a:pt x="28" y="16"/>
                    <a:pt x="31" y="18"/>
                    <a:pt x="33" y="20"/>
                  </a:cubicBezTo>
                  <a:cubicBezTo>
                    <a:pt x="38" y="23"/>
                    <a:pt x="44" y="27"/>
                    <a:pt x="50" y="31"/>
                  </a:cubicBezTo>
                  <a:cubicBezTo>
                    <a:pt x="56" y="35"/>
                    <a:pt x="62" y="40"/>
                    <a:pt x="69" y="45"/>
                  </a:cubicBezTo>
                  <a:cubicBezTo>
                    <a:pt x="76" y="50"/>
                    <a:pt x="83" y="56"/>
                    <a:pt x="90" y="62"/>
                  </a:cubicBezTo>
                  <a:cubicBezTo>
                    <a:pt x="94" y="65"/>
                    <a:pt x="98" y="68"/>
                    <a:pt x="101" y="72"/>
                  </a:cubicBezTo>
                  <a:cubicBezTo>
                    <a:pt x="105" y="75"/>
                    <a:pt x="109" y="79"/>
                    <a:pt x="113" y="82"/>
                  </a:cubicBezTo>
                  <a:cubicBezTo>
                    <a:pt x="117" y="86"/>
                    <a:pt x="120" y="90"/>
                    <a:pt x="124" y="94"/>
                  </a:cubicBezTo>
                  <a:cubicBezTo>
                    <a:pt x="128" y="98"/>
                    <a:pt x="132" y="102"/>
                    <a:pt x="136" y="106"/>
                  </a:cubicBezTo>
                  <a:cubicBezTo>
                    <a:pt x="139" y="110"/>
                    <a:pt x="143" y="115"/>
                    <a:pt x="147" y="119"/>
                  </a:cubicBezTo>
                  <a:cubicBezTo>
                    <a:pt x="151" y="123"/>
                    <a:pt x="155" y="128"/>
                    <a:pt x="158" y="133"/>
                  </a:cubicBezTo>
                  <a:cubicBezTo>
                    <a:pt x="162" y="138"/>
                    <a:pt x="166" y="143"/>
                    <a:pt x="170" y="148"/>
                  </a:cubicBezTo>
                  <a:cubicBezTo>
                    <a:pt x="173" y="153"/>
                    <a:pt x="177" y="158"/>
                    <a:pt x="180" y="163"/>
                  </a:cubicBezTo>
                  <a:cubicBezTo>
                    <a:pt x="182" y="166"/>
                    <a:pt x="184" y="168"/>
                    <a:pt x="186" y="171"/>
                  </a:cubicBezTo>
                  <a:cubicBezTo>
                    <a:pt x="188" y="174"/>
                    <a:pt x="189" y="177"/>
                    <a:pt x="191" y="179"/>
                  </a:cubicBezTo>
                  <a:cubicBezTo>
                    <a:pt x="194" y="185"/>
                    <a:pt x="198" y="191"/>
                    <a:pt x="201" y="196"/>
                  </a:cubicBezTo>
                  <a:cubicBezTo>
                    <a:pt x="208" y="208"/>
                    <a:pt x="214" y="220"/>
                    <a:pt x="220" y="232"/>
                  </a:cubicBezTo>
                  <a:cubicBezTo>
                    <a:pt x="223" y="238"/>
                    <a:pt x="226" y="244"/>
                    <a:pt x="229" y="251"/>
                  </a:cubicBezTo>
                  <a:cubicBezTo>
                    <a:pt x="231" y="257"/>
                    <a:pt x="234" y="264"/>
                    <a:pt x="236" y="270"/>
                  </a:cubicBezTo>
                  <a:cubicBezTo>
                    <a:pt x="246" y="296"/>
                    <a:pt x="254" y="324"/>
                    <a:pt x="261" y="352"/>
                  </a:cubicBezTo>
                  <a:cubicBezTo>
                    <a:pt x="266" y="379"/>
                    <a:pt x="270" y="408"/>
                    <a:pt x="272" y="436"/>
                  </a:cubicBezTo>
                  <a:cubicBezTo>
                    <a:pt x="272" y="443"/>
                    <a:pt x="272" y="450"/>
                    <a:pt x="272" y="456"/>
                  </a:cubicBezTo>
                  <a:cubicBezTo>
                    <a:pt x="273" y="463"/>
                    <a:pt x="272" y="470"/>
                    <a:pt x="272" y="477"/>
                  </a:cubicBezTo>
                  <a:cubicBezTo>
                    <a:pt x="272" y="491"/>
                    <a:pt x="271" y="504"/>
                    <a:pt x="270" y="518"/>
                  </a:cubicBezTo>
                  <a:cubicBezTo>
                    <a:pt x="269" y="524"/>
                    <a:pt x="268" y="531"/>
                    <a:pt x="267" y="537"/>
                  </a:cubicBezTo>
                  <a:cubicBezTo>
                    <a:pt x="267" y="540"/>
                    <a:pt x="266" y="544"/>
                    <a:pt x="266" y="547"/>
                  </a:cubicBezTo>
                  <a:cubicBezTo>
                    <a:pt x="265" y="550"/>
                    <a:pt x="265" y="553"/>
                    <a:pt x="264" y="556"/>
                  </a:cubicBezTo>
                  <a:cubicBezTo>
                    <a:pt x="263" y="563"/>
                    <a:pt x="262" y="569"/>
                    <a:pt x="260" y="575"/>
                  </a:cubicBezTo>
                  <a:cubicBezTo>
                    <a:pt x="259" y="581"/>
                    <a:pt x="257" y="587"/>
                    <a:pt x="256" y="593"/>
                  </a:cubicBezTo>
                  <a:cubicBezTo>
                    <a:pt x="255" y="599"/>
                    <a:pt x="253" y="605"/>
                    <a:pt x="251" y="610"/>
                  </a:cubicBezTo>
                  <a:cubicBezTo>
                    <a:pt x="250" y="616"/>
                    <a:pt x="248" y="621"/>
                    <a:pt x="246" y="627"/>
                  </a:cubicBezTo>
                  <a:cubicBezTo>
                    <a:pt x="244" y="632"/>
                    <a:pt x="242" y="637"/>
                    <a:pt x="241" y="643"/>
                  </a:cubicBezTo>
                  <a:cubicBezTo>
                    <a:pt x="239" y="648"/>
                    <a:pt x="237" y="653"/>
                    <a:pt x="235" y="658"/>
                  </a:cubicBezTo>
                  <a:cubicBezTo>
                    <a:pt x="233" y="663"/>
                    <a:pt x="231" y="667"/>
                    <a:pt x="229" y="672"/>
                  </a:cubicBezTo>
                  <a:cubicBezTo>
                    <a:pt x="227" y="677"/>
                    <a:pt x="225" y="681"/>
                    <a:pt x="223" y="685"/>
                  </a:cubicBezTo>
                  <a:cubicBezTo>
                    <a:pt x="218" y="694"/>
                    <a:pt x="215" y="702"/>
                    <a:pt x="210" y="710"/>
                  </a:cubicBezTo>
                  <a:cubicBezTo>
                    <a:pt x="206" y="717"/>
                    <a:pt x="202" y="724"/>
                    <a:pt x="199" y="730"/>
                  </a:cubicBezTo>
                  <a:cubicBezTo>
                    <a:pt x="195" y="736"/>
                    <a:pt x="191" y="742"/>
                    <a:pt x="188" y="747"/>
                  </a:cubicBezTo>
                  <a:cubicBezTo>
                    <a:pt x="186" y="750"/>
                    <a:pt x="184" y="752"/>
                    <a:pt x="183" y="754"/>
                  </a:cubicBezTo>
                  <a:cubicBezTo>
                    <a:pt x="181" y="757"/>
                    <a:pt x="180" y="759"/>
                    <a:pt x="178" y="761"/>
                  </a:cubicBezTo>
                  <a:cubicBezTo>
                    <a:pt x="175" y="764"/>
                    <a:pt x="173" y="768"/>
                    <a:pt x="171" y="770"/>
                  </a:cubicBezTo>
                  <a:cubicBezTo>
                    <a:pt x="167" y="775"/>
                    <a:pt x="165" y="778"/>
                    <a:pt x="165" y="778"/>
                  </a:cubicBezTo>
                  <a:cubicBezTo>
                    <a:pt x="165" y="778"/>
                    <a:pt x="167" y="775"/>
                    <a:pt x="169" y="769"/>
                  </a:cubicBezTo>
                  <a:cubicBezTo>
                    <a:pt x="171" y="766"/>
                    <a:pt x="173" y="763"/>
                    <a:pt x="175" y="758"/>
                  </a:cubicBezTo>
                  <a:cubicBezTo>
                    <a:pt x="176" y="756"/>
                    <a:pt x="177" y="754"/>
                    <a:pt x="178" y="752"/>
                  </a:cubicBezTo>
                  <a:cubicBezTo>
                    <a:pt x="179" y="749"/>
                    <a:pt x="180" y="747"/>
                    <a:pt x="181" y="744"/>
                  </a:cubicBezTo>
                  <a:cubicBezTo>
                    <a:pt x="184" y="738"/>
                    <a:pt x="187" y="732"/>
                    <a:pt x="190" y="726"/>
                  </a:cubicBezTo>
                  <a:cubicBezTo>
                    <a:pt x="192" y="719"/>
                    <a:pt x="195" y="712"/>
                    <a:pt x="198" y="704"/>
                  </a:cubicBezTo>
                  <a:cubicBezTo>
                    <a:pt x="204" y="688"/>
                    <a:pt x="210" y="671"/>
                    <a:pt x="216" y="651"/>
                  </a:cubicBezTo>
                  <a:cubicBezTo>
                    <a:pt x="219" y="641"/>
                    <a:pt x="221" y="631"/>
                    <a:pt x="224" y="621"/>
                  </a:cubicBezTo>
                  <a:cubicBezTo>
                    <a:pt x="225" y="615"/>
                    <a:pt x="226" y="610"/>
                    <a:pt x="227" y="604"/>
                  </a:cubicBezTo>
                  <a:cubicBezTo>
                    <a:pt x="228" y="599"/>
                    <a:pt x="230" y="593"/>
                    <a:pt x="230" y="587"/>
                  </a:cubicBezTo>
                  <a:cubicBezTo>
                    <a:pt x="231" y="582"/>
                    <a:pt x="232" y="576"/>
                    <a:pt x="233" y="570"/>
                  </a:cubicBezTo>
                  <a:cubicBezTo>
                    <a:pt x="234" y="564"/>
                    <a:pt x="235" y="558"/>
                    <a:pt x="236" y="552"/>
                  </a:cubicBezTo>
                  <a:cubicBezTo>
                    <a:pt x="237" y="540"/>
                    <a:pt x="238" y="528"/>
                    <a:pt x="239" y="515"/>
                  </a:cubicBezTo>
                  <a:cubicBezTo>
                    <a:pt x="240" y="490"/>
                    <a:pt x="240" y="464"/>
                    <a:pt x="238" y="438"/>
                  </a:cubicBezTo>
                  <a:cubicBezTo>
                    <a:pt x="236" y="411"/>
                    <a:pt x="232" y="385"/>
                    <a:pt x="227" y="359"/>
                  </a:cubicBezTo>
                  <a:cubicBezTo>
                    <a:pt x="221" y="333"/>
                    <a:pt x="214" y="307"/>
                    <a:pt x="205" y="282"/>
                  </a:cubicBezTo>
                  <a:cubicBezTo>
                    <a:pt x="196" y="257"/>
                    <a:pt x="185" y="233"/>
                    <a:pt x="174" y="211"/>
                  </a:cubicBezTo>
                  <a:cubicBezTo>
                    <a:pt x="168" y="200"/>
                    <a:pt x="163" y="189"/>
                    <a:pt x="156" y="178"/>
                  </a:cubicBezTo>
                  <a:cubicBezTo>
                    <a:pt x="153" y="173"/>
                    <a:pt x="150" y="168"/>
                    <a:pt x="147" y="163"/>
                  </a:cubicBezTo>
                  <a:cubicBezTo>
                    <a:pt x="144" y="158"/>
                    <a:pt x="141" y="153"/>
                    <a:pt x="137" y="148"/>
                  </a:cubicBezTo>
                  <a:cubicBezTo>
                    <a:pt x="134" y="143"/>
                    <a:pt x="131" y="139"/>
                    <a:pt x="128" y="134"/>
                  </a:cubicBezTo>
                  <a:cubicBezTo>
                    <a:pt x="124" y="130"/>
                    <a:pt x="121" y="125"/>
                    <a:pt x="118" y="121"/>
                  </a:cubicBezTo>
                  <a:cubicBezTo>
                    <a:pt x="111" y="112"/>
                    <a:pt x="105" y="104"/>
                    <a:pt x="98" y="96"/>
                  </a:cubicBezTo>
                  <a:cubicBezTo>
                    <a:pt x="85" y="80"/>
                    <a:pt x="72" y="67"/>
                    <a:pt x="61" y="55"/>
                  </a:cubicBezTo>
                  <a:cubicBezTo>
                    <a:pt x="55" y="49"/>
                    <a:pt x="49" y="44"/>
                    <a:pt x="44" y="38"/>
                  </a:cubicBezTo>
                  <a:cubicBezTo>
                    <a:pt x="38" y="34"/>
                    <a:pt x="34" y="29"/>
                    <a:pt x="29" y="25"/>
                  </a:cubicBezTo>
                  <a:cubicBezTo>
                    <a:pt x="27" y="23"/>
                    <a:pt x="25" y="21"/>
                    <a:pt x="23" y="19"/>
                  </a:cubicBezTo>
                  <a:cubicBezTo>
                    <a:pt x="21" y="18"/>
                    <a:pt x="19" y="16"/>
                    <a:pt x="17" y="15"/>
                  </a:cubicBezTo>
                  <a:cubicBezTo>
                    <a:pt x="13" y="12"/>
                    <a:pt x="10" y="9"/>
                    <a:pt x="8" y="7"/>
                  </a:cubicBezTo>
                  <a:cubicBezTo>
                    <a:pt x="3" y="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6" name="Freeform 217"/>
            <p:cNvSpPr>
              <a:spLocks/>
            </p:cNvSpPr>
            <p:nvPr/>
          </p:nvSpPr>
          <p:spPr bwMode="auto">
            <a:xfrm>
              <a:off x="3511550" y="2905032"/>
              <a:ext cx="428625" cy="1219200"/>
            </a:xfrm>
            <a:custGeom>
              <a:avLst/>
              <a:gdLst>
                <a:gd name="T0" fmla="*/ 14468 w 237"/>
                <a:gd name="T1" fmla="*/ 7225 h 675"/>
                <a:gd name="T2" fmla="*/ 41597 w 237"/>
                <a:gd name="T3" fmla="*/ 23481 h 675"/>
                <a:gd name="T4" fmla="*/ 79576 w 237"/>
                <a:gd name="T5" fmla="*/ 46962 h 675"/>
                <a:gd name="T6" fmla="*/ 142875 w 237"/>
                <a:gd name="T7" fmla="*/ 97536 h 675"/>
                <a:gd name="T8" fmla="*/ 177237 w 237"/>
                <a:gd name="T9" fmla="*/ 128242 h 675"/>
                <a:gd name="T10" fmla="*/ 231494 w 237"/>
                <a:gd name="T11" fmla="*/ 186041 h 675"/>
                <a:gd name="T12" fmla="*/ 265856 w 237"/>
                <a:gd name="T13" fmla="*/ 231196 h 675"/>
                <a:gd name="T14" fmla="*/ 292984 w 237"/>
                <a:gd name="T15" fmla="*/ 267321 h 675"/>
                <a:gd name="T16" fmla="*/ 316495 w 237"/>
                <a:gd name="T17" fmla="*/ 307058 h 675"/>
                <a:gd name="T18" fmla="*/ 359900 w 237"/>
                <a:gd name="T19" fmla="*/ 393756 h 675"/>
                <a:gd name="T20" fmla="*/ 408731 w 237"/>
                <a:gd name="T21" fmla="*/ 550898 h 675"/>
                <a:gd name="T22" fmla="*/ 426816 w 237"/>
                <a:gd name="T23" fmla="*/ 715264 h 675"/>
                <a:gd name="T24" fmla="*/ 423199 w 237"/>
                <a:gd name="T25" fmla="*/ 810994 h 675"/>
                <a:gd name="T26" fmla="*/ 417774 w 237"/>
                <a:gd name="T27" fmla="*/ 856149 h 675"/>
                <a:gd name="T28" fmla="*/ 408731 w 237"/>
                <a:gd name="T29" fmla="*/ 901305 h 675"/>
                <a:gd name="T30" fmla="*/ 394263 w 237"/>
                <a:gd name="T31" fmla="*/ 955492 h 675"/>
                <a:gd name="T32" fmla="*/ 368943 w 237"/>
                <a:gd name="T33" fmla="*/ 1029547 h 675"/>
                <a:gd name="T34" fmla="*/ 349049 w 237"/>
                <a:gd name="T35" fmla="*/ 1072896 h 675"/>
                <a:gd name="T36" fmla="*/ 311070 w 237"/>
                <a:gd name="T37" fmla="*/ 1143339 h 675"/>
                <a:gd name="T38" fmla="*/ 287559 w 237"/>
                <a:gd name="T39" fmla="*/ 1181269 h 675"/>
                <a:gd name="T40" fmla="*/ 269473 w 237"/>
                <a:gd name="T41" fmla="*/ 1206556 h 675"/>
                <a:gd name="T42" fmla="*/ 265856 w 237"/>
                <a:gd name="T43" fmla="*/ 1204750 h 675"/>
                <a:gd name="T44" fmla="*/ 285750 w 237"/>
                <a:gd name="T45" fmla="*/ 1165013 h 675"/>
                <a:gd name="T46" fmla="*/ 311070 w 237"/>
                <a:gd name="T47" fmla="*/ 1103602 h 675"/>
                <a:gd name="T48" fmla="*/ 350858 w 237"/>
                <a:gd name="T49" fmla="*/ 971748 h 675"/>
                <a:gd name="T50" fmla="*/ 361709 w 237"/>
                <a:gd name="T51" fmla="*/ 919367 h 675"/>
                <a:gd name="T52" fmla="*/ 370752 w 237"/>
                <a:gd name="T53" fmla="*/ 865180 h 675"/>
                <a:gd name="T54" fmla="*/ 374369 w 237"/>
                <a:gd name="T55" fmla="*/ 686364 h 675"/>
                <a:gd name="T56" fmla="*/ 321921 w 237"/>
                <a:gd name="T57" fmla="*/ 442524 h 675"/>
                <a:gd name="T58" fmla="*/ 245962 w 237"/>
                <a:gd name="T59" fmla="*/ 279964 h 675"/>
                <a:gd name="T60" fmla="*/ 215217 w 237"/>
                <a:gd name="T61" fmla="*/ 233003 h 675"/>
                <a:gd name="T62" fmla="*/ 186280 w 237"/>
                <a:gd name="T63" fmla="*/ 189653 h 675"/>
                <a:gd name="T64" fmla="*/ 95853 w 237"/>
                <a:gd name="T65" fmla="*/ 84892 h 675"/>
                <a:gd name="T66" fmla="*/ 45214 w 237"/>
                <a:gd name="T67" fmla="*/ 39737 h 675"/>
                <a:gd name="T68" fmla="*/ 12660 w 237"/>
                <a:gd name="T69" fmla="*/ 10837 h 6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37" h="675">
                  <a:moveTo>
                    <a:pt x="0" y="0"/>
                  </a:moveTo>
                  <a:cubicBezTo>
                    <a:pt x="0" y="0"/>
                    <a:pt x="3" y="2"/>
                    <a:pt x="8" y="4"/>
                  </a:cubicBezTo>
                  <a:cubicBezTo>
                    <a:pt x="10" y="6"/>
                    <a:pt x="13" y="8"/>
                    <a:pt x="17" y="10"/>
                  </a:cubicBezTo>
                  <a:cubicBezTo>
                    <a:pt x="19" y="11"/>
                    <a:pt x="21" y="12"/>
                    <a:pt x="23" y="13"/>
                  </a:cubicBezTo>
                  <a:cubicBezTo>
                    <a:pt x="25" y="14"/>
                    <a:pt x="27" y="15"/>
                    <a:pt x="29" y="17"/>
                  </a:cubicBezTo>
                  <a:cubicBezTo>
                    <a:pt x="33" y="20"/>
                    <a:pt x="38" y="23"/>
                    <a:pt x="44" y="26"/>
                  </a:cubicBezTo>
                  <a:cubicBezTo>
                    <a:pt x="49" y="30"/>
                    <a:pt x="54" y="34"/>
                    <a:pt x="60" y="39"/>
                  </a:cubicBezTo>
                  <a:cubicBezTo>
                    <a:pt x="66" y="43"/>
                    <a:pt x="72" y="48"/>
                    <a:pt x="79" y="54"/>
                  </a:cubicBezTo>
                  <a:cubicBezTo>
                    <a:pt x="82" y="56"/>
                    <a:pt x="85" y="59"/>
                    <a:pt x="88" y="62"/>
                  </a:cubicBezTo>
                  <a:cubicBezTo>
                    <a:pt x="91" y="65"/>
                    <a:pt x="95" y="68"/>
                    <a:pt x="98" y="71"/>
                  </a:cubicBezTo>
                  <a:cubicBezTo>
                    <a:pt x="105" y="78"/>
                    <a:pt x="111" y="85"/>
                    <a:pt x="118" y="92"/>
                  </a:cubicBezTo>
                  <a:cubicBezTo>
                    <a:pt x="121" y="95"/>
                    <a:pt x="124" y="99"/>
                    <a:pt x="128" y="103"/>
                  </a:cubicBezTo>
                  <a:cubicBezTo>
                    <a:pt x="131" y="107"/>
                    <a:pt x="135" y="111"/>
                    <a:pt x="138" y="115"/>
                  </a:cubicBezTo>
                  <a:cubicBezTo>
                    <a:pt x="141" y="119"/>
                    <a:pt x="144" y="124"/>
                    <a:pt x="147" y="128"/>
                  </a:cubicBezTo>
                  <a:cubicBezTo>
                    <a:pt x="151" y="132"/>
                    <a:pt x="154" y="137"/>
                    <a:pt x="157" y="141"/>
                  </a:cubicBezTo>
                  <a:cubicBezTo>
                    <a:pt x="158" y="144"/>
                    <a:pt x="160" y="146"/>
                    <a:pt x="162" y="148"/>
                  </a:cubicBezTo>
                  <a:cubicBezTo>
                    <a:pt x="163" y="151"/>
                    <a:pt x="164" y="153"/>
                    <a:pt x="166" y="155"/>
                  </a:cubicBezTo>
                  <a:cubicBezTo>
                    <a:pt x="169" y="160"/>
                    <a:pt x="172" y="165"/>
                    <a:pt x="175" y="170"/>
                  </a:cubicBezTo>
                  <a:cubicBezTo>
                    <a:pt x="180" y="180"/>
                    <a:pt x="186" y="190"/>
                    <a:pt x="191" y="201"/>
                  </a:cubicBezTo>
                  <a:cubicBezTo>
                    <a:pt x="194" y="207"/>
                    <a:pt x="196" y="212"/>
                    <a:pt x="199" y="218"/>
                  </a:cubicBezTo>
                  <a:cubicBezTo>
                    <a:pt x="201" y="223"/>
                    <a:pt x="203" y="229"/>
                    <a:pt x="205" y="234"/>
                  </a:cubicBezTo>
                  <a:cubicBezTo>
                    <a:pt x="214" y="257"/>
                    <a:pt x="221" y="281"/>
                    <a:pt x="226" y="305"/>
                  </a:cubicBezTo>
                  <a:cubicBezTo>
                    <a:pt x="231" y="329"/>
                    <a:pt x="234" y="354"/>
                    <a:pt x="236" y="378"/>
                  </a:cubicBezTo>
                  <a:cubicBezTo>
                    <a:pt x="236" y="384"/>
                    <a:pt x="236" y="390"/>
                    <a:pt x="236" y="396"/>
                  </a:cubicBezTo>
                  <a:cubicBezTo>
                    <a:pt x="237" y="402"/>
                    <a:pt x="236" y="408"/>
                    <a:pt x="236" y="414"/>
                  </a:cubicBezTo>
                  <a:cubicBezTo>
                    <a:pt x="236" y="426"/>
                    <a:pt x="235" y="437"/>
                    <a:pt x="234" y="449"/>
                  </a:cubicBezTo>
                  <a:cubicBezTo>
                    <a:pt x="233" y="455"/>
                    <a:pt x="233" y="460"/>
                    <a:pt x="232" y="466"/>
                  </a:cubicBezTo>
                  <a:cubicBezTo>
                    <a:pt x="231" y="469"/>
                    <a:pt x="231" y="471"/>
                    <a:pt x="231" y="474"/>
                  </a:cubicBezTo>
                  <a:cubicBezTo>
                    <a:pt x="230" y="477"/>
                    <a:pt x="230" y="480"/>
                    <a:pt x="229" y="482"/>
                  </a:cubicBezTo>
                  <a:cubicBezTo>
                    <a:pt x="228" y="488"/>
                    <a:pt x="227" y="493"/>
                    <a:pt x="226" y="499"/>
                  </a:cubicBezTo>
                  <a:cubicBezTo>
                    <a:pt x="225" y="504"/>
                    <a:pt x="224" y="509"/>
                    <a:pt x="222" y="514"/>
                  </a:cubicBezTo>
                  <a:cubicBezTo>
                    <a:pt x="221" y="519"/>
                    <a:pt x="220" y="524"/>
                    <a:pt x="218" y="529"/>
                  </a:cubicBezTo>
                  <a:cubicBezTo>
                    <a:pt x="217" y="534"/>
                    <a:pt x="215" y="539"/>
                    <a:pt x="214" y="544"/>
                  </a:cubicBezTo>
                  <a:cubicBezTo>
                    <a:pt x="210" y="553"/>
                    <a:pt x="207" y="562"/>
                    <a:pt x="204" y="570"/>
                  </a:cubicBezTo>
                  <a:cubicBezTo>
                    <a:pt x="202" y="575"/>
                    <a:pt x="200" y="579"/>
                    <a:pt x="199" y="583"/>
                  </a:cubicBezTo>
                  <a:cubicBezTo>
                    <a:pt x="197" y="587"/>
                    <a:pt x="195" y="591"/>
                    <a:pt x="193" y="594"/>
                  </a:cubicBezTo>
                  <a:cubicBezTo>
                    <a:pt x="190" y="602"/>
                    <a:pt x="186" y="609"/>
                    <a:pt x="183" y="615"/>
                  </a:cubicBezTo>
                  <a:cubicBezTo>
                    <a:pt x="179" y="622"/>
                    <a:pt x="176" y="628"/>
                    <a:pt x="172" y="633"/>
                  </a:cubicBezTo>
                  <a:cubicBezTo>
                    <a:pt x="169" y="639"/>
                    <a:pt x="166" y="644"/>
                    <a:pt x="163" y="648"/>
                  </a:cubicBezTo>
                  <a:cubicBezTo>
                    <a:pt x="161" y="650"/>
                    <a:pt x="160" y="652"/>
                    <a:pt x="159" y="654"/>
                  </a:cubicBezTo>
                  <a:cubicBezTo>
                    <a:pt x="157" y="656"/>
                    <a:pt x="156" y="658"/>
                    <a:pt x="155" y="660"/>
                  </a:cubicBezTo>
                  <a:cubicBezTo>
                    <a:pt x="152" y="663"/>
                    <a:pt x="150" y="666"/>
                    <a:pt x="149" y="668"/>
                  </a:cubicBezTo>
                  <a:cubicBezTo>
                    <a:pt x="145" y="672"/>
                    <a:pt x="143" y="675"/>
                    <a:pt x="143" y="675"/>
                  </a:cubicBezTo>
                  <a:cubicBezTo>
                    <a:pt x="143" y="675"/>
                    <a:pt x="145" y="672"/>
                    <a:pt x="147" y="667"/>
                  </a:cubicBezTo>
                  <a:cubicBezTo>
                    <a:pt x="148" y="665"/>
                    <a:pt x="150" y="661"/>
                    <a:pt x="152" y="658"/>
                  </a:cubicBezTo>
                  <a:cubicBezTo>
                    <a:pt x="154" y="654"/>
                    <a:pt x="156" y="650"/>
                    <a:pt x="158" y="645"/>
                  </a:cubicBezTo>
                  <a:cubicBezTo>
                    <a:pt x="160" y="640"/>
                    <a:pt x="162" y="635"/>
                    <a:pt x="165" y="629"/>
                  </a:cubicBezTo>
                  <a:cubicBezTo>
                    <a:pt x="167" y="624"/>
                    <a:pt x="170" y="617"/>
                    <a:pt x="172" y="611"/>
                  </a:cubicBezTo>
                  <a:cubicBezTo>
                    <a:pt x="177" y="597"/>
                    <a:pt x="183" y="582"/>
                    <a:pt x="188" y="565"/>
                  </a:cubicBezTo>
                  <a:cubicBezTo>
                    <a:pt x="190" y="556"/>
                    <a:pt x="192" y="547"/>
                    <a:pt x="194" y="538"/>
                  </a:cubicBezTo>
                  <a:cubicBezTo>
                    <a:pt x="195" y="534"/>
                    <a:pt x="196" y="529"/>
                    <a:pt x="197" y="524"/>
                  </a:cubicBezTo>
                  <a:cubicBezTo>
                    <a:pt x="198" y="519"/>
                    <a:pt x="199" y="514"/>
                    <a:pt x="200" y="509"/>
                  </a:cubicBezTo>
                  <a:cubicBezTo>
                    <a:pt x="201" y="504"/>
                    <a:pt x="202" y="499"/>
                    <a:pt x="203" y="494"/>
                  </a:cubicBezTo>
                  <a:cubicBezTo>
                    <a:pt x="203" y="489"/>
                    <a:pt x="204" y="484"/>
                    <a:pt x="205" y="479"/>
                  </a:cubicBezTo>
                  <a:cubicBezTo>
                    <a:pt x="206" y="468"/>
                    <a:pt x="206" y="458"/>
                    <a:pt x="207" y="447"/>
                  </a:cubicBezTo>
                  <a:cubicBezTo>
                    <a:pt x="208" y="425"/>
                    <a:pt x="208" y="402"/>
                    <a:pt x="207" y="380"/>
                  </a:cubicBezTo>
                  <a:cubicBezTo>
                    <a:pt x="205" y="357"/>
                    <a:pt x="202" y="334"/>
                    <a:pt x="197" y="311"/>
                  </a:cubicBezTo>
                  <a:cubicBezTo>
                    <a:pt x="192" y="288"/>
                    <a:pt x="185" y="266"/>
                    <a:pt x="178" y="245"/>
                  </a:cubicBezTo>
                  <a:cubicBezTo>
                    <a:pt x="170" y="223"/>
                    <a:pt x="161" y="202"/>
                    <a:pt x="151" y="183"/>
                  </a:cubicBezTo>
                  <a:cubicBezTo>
                    <a:pt x="146" y="173"/>
                    <a:pt x="141" y="164"/>
                    <a:pt x="136" y="155"/>
                  </a:cubicBezTo>
                  <a:cubicBezTo>
                    <a:pt x="133" y="150"/>
                    <a:pt x="131" y="146"/>
                    <a:pt x="128" y="141"/>
                  </a:cubicBezTo>
                  <a:cubicBezTo>
                    <a:pt x="125" y="137"/>
                    <a:pt x="122" y="133"/>
                    <a:pt x="119" y="129"/>
                  </a:cubicBezTo>
                  <a:cubicBezTo>
                    <a:pt x="117" y="124"/>
                    <a:pt x="114" y="120"/>
                    <a:pt x="111" y="116"/>
                  </a:cubicBezTo>
                  <a:cubicBezTo>
                    <a:pt x="108" y="112"/>
                    <a:pt x="105" y="108"/>
                    <a:pt x="103" y="105"/>
                  </a:cubicBezTo>
                  <a:cubicBezTo>
                    <a:pt x="97" y="97"/>
                    <a:pt x="91" y="90"/>
                    <a:pt x="85" y="83"/>
                  </a:cubicBezTo>
                  <a:cubicBezTo>
                    <a:pt x="74" y="70"/>
                    <a:pt x="63" y="58"/>
                    <a:pt x="53" y="47"/>
                  </a:cubicBezTo>
                  <a:cubicBezTo>
                    <a:pt x="48" y="42"/>
                    <a:pt x="43" y="38"/>
                    <a:pt x="38" y="33"/>
                  </a:cubicBezTo>
                  <a:cubicBezTo>
                    <a:pt x="34" y="29"/>
                    <a:pt x="29" y="25"/>
                    <a:pt x="25" y="22"/>
                  </a:cubicBezTo>
                  <a:cubicBezTo>
                    <a:pt x="22" y="18"/>
                    <a:pt x="18" y="15"/>
                    <a:pt x="15" y="13"/>
                  </a:cubicBezTo>
                  <a:cubicBezTo>
                    <a:pt x="12" y="10"/>
                    <a:pt x="9" y="8"/>
                    <a:pt x="7" y="6"/>
                  </a:cubicBezTo>
                  <a:cubicBezTo>
                    <a:pt x="3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7" name="Rectangle 76"/>
          <p:cNvSpPr/>
          <p:nvPr/>
        </p:nvSpPr>
        <p:spPr>
          <a:xfrm>
            <a:off x="609600" y="3670300"/>
            <a:ext cx="1400175" cy="50958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0" y="6559631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hlinkClick r:id="rId2" action="ppaction://hlinksldjump"/>
          </p:cNvPr>
          <p:cNvSpPr txBox="1"/>
          <p:nvPr/>
        </p:nvSpPr>
        <p:spPr>
          <a:xfrm>
            <a:off x="237067" y="6559826"/>
            <a:ext cx="2615806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Przegląd procesu </a:t>
            </a:r>
            <a:r>
              <a:rPr lang="en-US" sz="1100" b="1" dirty="0" smtClean="0">
                <a:solidFill>
                  <a:schemeClr val="bg1"/>
                </a:solidFill>
                <a:latin typeface="HelveticaNeueLT Std Lt" pitchFamily="34" charset="0"/>
              </a:rPr>
              <a:t>szkoleniowego</a:t>
            </a:r>
            <a:endParaRPr lang="en-US" altLang="en-US" sz="11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2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/>
          <a:stretch>
            <a:fillRect/>
          </a:stretch>
        </p:blipFill>
        <p:spPr bwMode="auto">
          <a:xfrm>
            <a:off x="4101483" y="-19050"/>
            <a:ext cx="809051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988417" y="2353614"/>
            <a:ext cx="2215166" cy="598867"/>
          </a:xfrm>
          <a:prstGeom prst="roundRect">
            <a:avLst/>
          </a:prstGeom>
          <a:solidFill>
            <a:srgbClr val="ED85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NeueLT Std Lt" pitchFamily="34" charset="0"/>
              </a:rPr>
              <a:t>Dlaczego się szkolić?</a:t>
            </a:r>
            <a:endParaRPr lang="en-GB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grpSp>
        <p:nvGrpSpPr>
          <p:cNvPr id="77" name="Group 76"/>
          <p:cNvGrpSpPr>
            <a:grpSpLocks/>
          </p:cNvGrpSpPr>
          <p:nvPr/>
        </p:nvGrpSpPr>
        <p:grpSpPr bwMode="auto">
          <a:xfrm>
            <a:off x="1929525" y="2952750"/>
            <a:ext cx="8075458" cy="1157288"/>
            <a:chOff x="1929733" y="2952481"/>
            <a:chExt cx="8075482" cy="1157825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6096220" y="2952481"/>
              <a:ext cx="0" cy="69247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18" name="Group 18"/>
            <p:cNvGrpSpPr>
              <a:grpSpLocks/>
            </p:cNvGrpSpPr>
            <p:nvPr/>
          </p:nvGrpSpPr>
          <p:grpSpPr bwMode="auto">
            <a:xfrm>
              <a:off x="1929733" y="3644952"/>
              <a:ext cx="8075482" cy="465354"/>
              <a:chOff x="1929733" y="3644952"/>
              <a:chExt cx="8075482" cy="465354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1929733" y="3644952"/>
                <a:ext cx="807548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929733" y="3644952"/>
                <a:ext cx="0" cy="465354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4616200" y="3644952"/>
                <a:ext cx="0" cy="465354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7209062" y="3644952"/>
                <a:ext cx="0" cy="465354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10005215" y="3644952"/>
                <a:ext cx="0" cy="465354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Rectangle 67"/>
          <p:cNvSpPr/>
          <p:nvPr/>
        </p:nvSpPr>
        <p:spPr>
          <a:xfrm>
            <a:off x="-6350" y="-9525"/>
            <a:ext cx="4111625" cy="26955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300" name="Rectangle 1"/>
          <p:cNvSpPr>
            <a:spLocks noChangeArrowheads="1"/>
          </p:cNvSpPr>
          <p:nvPr/>
        </p:nvSpPr>
        <p:spPr bwMode="auto">
          <a:xfrm>
            <a:off x="175099" y="627466"/>
            <a:ext cx="37548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HelveticaNeueLT Std Lt" pitchFamily="34" charset="0"/>
              </a:rPr>
              <a:t>Przegląd procesu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szkoleniowego</a:t>
            </a:r>
            <a:endParaRPr lang="en-GB" altLang="en-US" sz="3600" dirty="0">
              <a:solidFill>
                <a:srgbClr val="FE8927"/>
              </a:solidFill>
              <a:latin typeface="HelveticaNeueLT Std Lt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0" y="6559631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1075456" y="4192585"/>
            <a:ext cx="1713390" cy="1244960"/>
            <a:chOff x="-188033" y="4117239"/>
            <a:chExt cx="1713794" cy="1244462"/>
          </a:xfrm>
        </p:grpSpPr>
        <p:sp>
          <p:nvSpPr>
            <p:cNvPr id="55" name="TextBox 25"/>
            <p:cNvSpPr txBox="1">
              <a:spLocks noChangeArrowheads="1"/>
            </p:cNvSpPr>
            <p:nvPr/>
          </p:nvSpPr>
          <p:spPr bwMode="auto">
            <a:xfrm>
              <a:off x="-188033" y="4777159"/>
              <a:ext cx="1713794" cy="584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2AC5F4"/>
                  </a:solidFill>
                  <a:latin typeface="HelveticaNeueLT Std Lt" pitchFamily="34" charset="0"/>
                </a:rPr>
                <a:t>Z</a:t>
              </a:r>
              <a:r>
                <a:rPr lang="en-US" sz="1600" b="1" dirty="0" smtClean="0">
                  <a:solidFill>
                    <a:srgbClr val="2AC5F4"/>
                  </a:solidFill>
                  <a:latin typeface="HelveticaNeueLT Std Lt" pitchFamily="34" charset="0"/>
                </a:rPr>
                <a:t>arządzanie </a:t>
              </a:r>
              <a:r>
                <a:rPr lang="en-US" sz="1600" b="1" dirty="0">
                  <a:solidFill>
                    <a:srgbClr val="2AC5F4"/>
                  </a:solidFill>
                  <a:latin typeface="HelveticaNeueLT Std Lt" pitchFamily="34" charset="0"/>
                </a:rPr>
                <a:t>talentem</a:t>
              </a:r>
              <a:endParaRPr lang="fr-FR" altLang="en-US" sz="1600" b="1" dirty="0">
                <a:solidFill>
                  <a:srgbClr val="2AC5F4"/>
                </a:solidFill>
                <a:latin typeface="HelveticaNeueLT Std Lt" pitchFamily="34" charset="0"/>
              </a:endParaRPr>
            </a:p>
          </p:txBody>
        </p:sp>
        <p:grpSp>
          <p:nvGrpSpPr>
            <p:cNvPr id="56" name="Group 41"/>
            <p:cNvGrpSpPr>
              <a:grpSpLocks/>
            </p:cNvGrpSpPr>
            <p:nvPr/>
          </p:nvGrpSpPr>
          <p:grpSpPr bwMode="auto">
            <a:xfrm>
              <a:off x="391332" y="4117239"/>
              <a:ext cx="519234" cy="518904"/>
              <a:chOff x="391332" y="4117239"/>
              <a:chExt cx="519234" cy="518904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391332" y="4117239"/>
                <a:ext cx="519234" cy="518904"/>
              </a:xfrm>
              <a:prstGeom prst="ellipse">
                <a:avLst/>
              </a:prstGeom>
              <a:solidFill>
                <a:srgbClr val="2AC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400" dirty="0"/>
              </a:p>
            </p:txBody>
          </p:sp>
          <p:grpSp>
            <p:nvGrpSpPr>
              <p:cNvPr id="58" name="Group 4"/>
              <p:cNvGrpSpPr>
                <a:grpSpLocks noChangeAspect="1"/>
              </p:cNvGrpSpPr>
              <p:nvPr/>
            </p:nvGrpSpPr>
            <p:grpSpPr bwMode="auto">
              <a:xfrm>
                <a:off x="529175" y="4242718"/>
                <a:ext cx="239623" cy="268555"/>
                <a:chOff x="563" y="2790"/>
                <a:chExt cx="323" cy="362"/>
              </a:xfrm>
              <a:solidFill>
                <a:srgbClr val="151515"/>
              </a:solidFill>
            </p:grpSpPr>
            <p:sp>
              <p:nvSpPr>
                <p:cNvPr id="59" name="Freeform 5"/>
                <p:cNvSpPr>
                  <a:spLocks noEditPoints="1"/>
                </p:cNvSpPr>
                <p:nvPr/>
              </p:nvSpPr>
              <p:spPr bwMode="auto">
                <a:xfrm>
                  <a:off x="563" y="2799"/>
                  <a:ext cx="323" cy="353"/>
                </a:xfrm>
                <a:custGeom>
                  <a:avLst/>
                  <a:gdLst>
                    <a:gd name="T0" fmla="*/ 250 w 271"/>
                    <a:gd name="T1" fmla="*/ 205 h 296"/>
                    <a:gd name="T2" fmla="*/ 185 w 271"/>
                    <a:gd name="T3" fmla="*/ 177 h 296"/>
                    <a:gd name="T4" fmla="*/ 181 w 271"/>
                    <a:gd name="T5" fmla="*/ 174 h 296"/>
                    <a:gd name="T6" fmla="*/ 177 w 271"/>
                    <a:gd name="T7" fmla="*/ 161 h 296"/>
                    <a:gd name="T8" fmla="*/ 172 w 271"/>
                    <a:gd name="T9" fmla="*/ 155 h 296"/>
                    <a:gd name="T10" fmla="*/ 171 w 271"/>
                    <a:gd name="T11" fmla="*/ 152 h 296"/>
                    <a:gd name="T12" fmla="*/ 176 w 271"/>
                    <a:gd name="T13" fmla="*/ 124 h 296"/>
                    <a:gd name="T14" fmla="*/ 176 w 271"/>
                    <a:gd name="T15" fmla="*/ 123 h 296"/>
                    <a:gd name="T16" fmla="*/ 186 w 271"/>
                    <a:gd name="T17" fmla="*/ 97 h 296"/>
                    <a:gd name="T18" fmla="*/ 186 w 271"/>
                    <a:gd name="T19" fmla="*/ 96 h 296"/>
                    <a:gd name="T20" fmla="*/ 188 w 271"/>
                    <a:gd name="T21" fmla="*/ 78 h 296"/>
                    <a:gd name="T22" fmla="*/ 187 w 271"/>
                    <a:gd name="T23" fmla="*/ 76 h 296"/>
                    <a:gd name="T24" fmla="*/ 184 w 271"/>
                    <a:gd name="T25" fmla="*/ 70 h 296"/>
                    <a:gd name="T26" fmla="*/ 184 w 271"/>
                    <a:gd name="T27" fmla="*/ 45 h 296"/>
                    <a:gd name="T28" fmla="*/ 177 w 271"/>
                    <a:gd name="T29" fmla="*/ 27 h 296"/>
                    <a:gd name="T30" fmla="*/ 159 w 271"/>
                    <a:gd name="T31" fmla="*/ 12 h 296"/>
                    <a:gd name="T32" fmla="*/ 159 w 271"/>
                    <a:gd name="T33" fmla="*/ 5 h 296"/>
                    <a:gd name="T34" fmla="*/ 163 w 271"/>
                    <a:gd name="T35" fmla="*/ 2 h 296"/>
                    <a:gd name="T36" fmla="*/ 162 w 271"/>
                    <a:gd name="T37" fmla="*/ 1 h 296"/>
                    <a:gd name="T38" fmla="*/ 156 w 271"/>
                    <a:gd name="T39" fmla="*/ 1 h 296"/>
                    <a:gd name="T40" fmla="*/ 137 w 271"/>
                    <a:gd name="T41" fmla="*/ 4 h 296"/>
                    <a:gd name="T42" fmla="*/ 102 w 271"/>
                    <a:gd name="T43" fmla="*/ 19 h 296"/>
                    <a:gd name="T44" fmla="*/ 89 w 271"/>
                    <a:gd name="T45" fmla="*/ 41 h 296"/>
                    <a:gd name="T46" fmla="*/ 88 w 271"/>
                    <a:gd name="T47" fmla="*/ 56 h 296"/>
                    <a:gd name="T48" fmla="*/ 88 w 271"/>
                    <a:gd name="T49" fmla="*/ 70 h 296"/>
                    <a:gd name="T50" fmla="*/ 86 w 271"/>
                    <a:gd name="T51" fmla="*/ 74 h 296"/>
                    <a:gd name="T52" fmla="*/ 84 w 271"/>
                    <a:gd name="T53" fmla="*/ 80 h 296"/>
                    <a:gd name="T54" fmla="*/ 84 w 271"/>
                    <a:gd name="T55" fmla="*/ 85 h 296"/>
                    <a:gd name="T56" fmla="*/ 88 w 271"/>
                    <a:gd name="T57" fmla="*/ 100 h 296"/>
                    <a:gd name="T58" fmla="*/ 92 w 271"/>
                    <a:gd name="T59" fmla="*/ 111 h 296"/>
                    <a:gd name="T60" fmla="*/ 101 w 271"/>
                    <a:gd name="T61" fmla="*/ 131 h 296"/>
                    <a:gd name="T62" fmla="*/ 102 w 271"/>
                    <a:gd name="T63" fmla="*/ 135 h 296"/>
                    <a:gd name="T64" fmla="*/ 100 w 271"/>
                    <a:gd name="T65" fmla="*/ 152 h 296"/>
                    <a:gd name="T66" fmla="*/ 98 w 271"/>
                    <a:gd name="T67" fmla="*/ 155 h 296"/>
                    <a:gd name="T68" fmla="*/ 93 w 271"/>
                    <a:gd name="T69" fmla="*/ 162 h 296"/>
                    <a:gd name="T70" fmla="*/ 89 w 271"/>
                    <a:gd name="T71" fmla="*/ 173 h 296"/>
                    <a:gd name="T72" fmla="*/ 86 w 271"/>
                    <a:gd name="T73" fmla="*/ 176 h 296"/>
                    <a:gd name="T74" fmla="*/ 65 w 271"/>
                    <a:gd name="T75" fmla="*/ 185 h 296"/>
                    <a:gd name="T76" fmla="*/ 43 w 271"/>
                    <a:gd name="T77" fmla="*/ 194 h 296"/>
                    <a:gd name="T78" fmla="*/ 22 w 271"/>
                    <a:gd name="T79" fmla="*/ 206 h 296"/>
                    <a:gd name="T80" fmla="*/ 10 w 271"/>
                    <a:gd name="T81" fmla="*/ 214 h 296"/>
                    <a:gd name="T82" fmla="*/ 0 w 271"/>
                    <a:gd name="T83" fmla="*/ 256 h 296"/>
                    <a:gd name="T84" fmla="*/ 125 w 271"/>
                    <a:gd name="T85" fmla="*/ 296 h 296"/>
                    <a:gd name="T86" fmla="*/ 106 w 271"/>
                    <a:gd name="T87" fmla="*/ 270 h 296"/>
                    <a:gd name="T88" fmla="*/ 135 w 271"/>
                    <a:gd name="T89" fmla="*/ 191 h 296"/>
                    <a:gd name="T90" fmla="*/ 126 w 271"/>
                    <a:gd name="T91" fmla="*/ 171 h 296"/>
                    <a:gd name="T92" fmla="*/ 144 w 271"/>
                    <a:gd name="T93" fmla="*/ 171 h 296"/>
                    <a:gd name="T94" fmla="*/ 135 w 271"/>
                    <a:gd name="T95" fmla="*/ 191 h 296"/>
                    <a:gd name="T96" fmla="*/ 164 w 271"/>
                    <a:gd name="T97" fmla="*/ 270 h 296"/>
                    <a:gd name="T98" fmla="*/ 146 w 271"/>
                    <a:gd name="T99" fmla="*/ 295 h 296"/>
                    <a:gd name="T100" fmla="*/ 271 w 271"/>
                    <a:gd name="T101" fmla="*/ 256 h 296"/>
                    <a:gd name="T102" fmla="*/ 261 w 271"/>
                    <a:gd name="T103" fmla="*/ 213 h 296"/>
                    <a:gd name="T104" fmla="*/ 250 w 271"/>
                    <a:gd name="T105" fmla="*/ 205 h 296"/>
                    <a:gd name="T106" fmla="*/ 250 w 271"/>
                    <a:gd name="T107" fmla="*/ 205 h 296"/>
                    <a:gd name="T108" fmla="*/ 250 w 271"/>
                    <a:gd name="T109" fmla="*/ 205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71" h="296">
                      <a:moveTo>
                        <a:pt x="250" y="205"/>
                      </a:moveTo>
                      <a:cubicBezTo>
                        <a:pt x="229" y="194"/>
                        <a:pt x="207" y="185"/>
                        <a:pt x="185" y="177"/>
                      </a:cubicBezTo>
                      <a:cubicBezTo>
                        <a:pt x="184" y="176"/>
                        <a:pt x="182" y="175"/>
                        <a:pt x="181" y="174"/>
                      </a:cubicBezTo>
                      <a:cubicBezTo>
                        <a:pt x="179" y="170"/>
                        <a:pt x="178" y="166"/>
                        <a:pt x="177" y="161"/>
                      </a:cubicBezTo>
                      <a:cubicBezTo>
                        <a:pt x="176" y="159"/>
                        <a:pt x="175" y="156"/>
                        <a:pt x="172" y="155"/>
                      </a:cubicBezTo>
                      <a:cubicBezTo>
                        <a:pt x="171" y="155"/>
                        <a:pt x="171" y="153"/>
                        <a:pt x="171" y="152"/>
                      </a:cubicBezTo>
                      <a:cubicBezTo>
                        <a:pt x="171" y="142"/>
                        <a:pt x="169" y="132"/>
                        <a:pt x="176" y="124"/>
                      </a:cubicBezTo>
                      <a:cubicBezTo>
                        <a:pt x="176" y="124"/>
                        <a:pt x="176" y="123"/>
                        <a:pt x="176" y="123"/>
                      </a:cubicBezTo>
                      <a:cubicBezTo>
                        <a:pt x="180" y="114"/>
                        <a:pt x="181" y="105"/>
                        <a:pt x="186" y="97"/>
                      </a:cubicBezTo>
                      <a:cubicBezTo>
                        <a:pt x="186" y="97"/>
                        <a:pt x="186" y="96"/>
                        <a:pt x="186" y="96"/>
                      </a:cubicBezTo>
                      <a:cubicBezTo>
                        <a:pt x="187" y="90"/>
                        <a:pt x="188" y="84"/>
                        <a:pt x="188" y="78"/>
                      </a:cubicBezTo>
                      <a:cubicBezTo>
                        <a:pt x="188" y="78"/>
                        <a:pt x="188" y="76"/>
                        <a:pt x="187" y="76"/>
                      </a:cubicBezTo>
                      <a:cubicBezTo>
                        <a:pt x="184" y="75"/>
                        <a:pt x="184" y="73"/>
                        <a:pt x="184" y="70"/>
                      </a:cubicBezTo>
                      <a:cubicBezTo>
                        <a:pt x="184" y="58"/>
                        <a:pt x="184" y="57"/>
                        <a:pt x="184" y="45"/>
                      </a:cubicBezTo>
                      <a:cubicBezTo>
                        <a:pt x="184" y="38"/>
                        <a:pt x="182" y="32"/>
                        <a:pt x="177" y="27"/>
                      </a:cubicBezTo>
                      <a:cubicBezTo>
                        <a:pt x="171" y="22"/>
                        <a:pt x="165" y="17"/>
                        <a:pt x="159" y="12"/>
                      </a:cubicBezTo>
                      <a:cubicBezTo>
                        <a:pt x="156" y="10"/>
                        <a:pt x="156" y="8"/>
                        <a:pt x="159" y="5"/>
                      </a:cubicBezTo>
                      <a:cubicBezTo>
                        <a:pt x="160" y="4"/>
                        <a:pt x="161" y="3"/>
                        <a:pt x="163" y="2"/>
                      </a:cubicBezTo>
                      <a:cubicBezTo>
                        <a:pt x="162" y="1"/>
                        <a:pt x="162" y="1"/>
                        <a:pt x="162" y="1"/>
                      </a:cubicBezTo>
                      <a:cubicBezTo>
                        <a:pt x="160" y="1"/>
                        <a:pt x="158" y="0"/>
                        <a:pt x="156" y="1"/>
                      </a:cubicBezTo>
                      <a:cubicBezTo>
                        <a:pt x="150" y="2"/>
                        <a:pt x="143" y="3"/>
                        <a:pt x="137" y="4"/>
                      </a:cubicBezTo>
                      <a:cubicBezTo>
                        <a:pt x="124" y="7"/>
                        <a:pt x="112" y="11"/>
                        <a:pt x="102" y="19"/>
                      </a:cubicBezTo>
                      <a:cubicBezTo>
                        <a:pt x="95" y="25"/>
                        <a:pt x="89" y="32"/>
                        <a:pt x="89" y="41"/>
                      </a:cubicBezTo>
                      <a:cubicBezTo>
                        <a:pt x="88" y="46"/>
                        <a:pt x="88" y="51"/>
                        <a:pt x="88" y="56"/>
                      </a:cubicBezTo>
                      <a:cubicBezTo>
                        <a:pt x="88" y="64"/>
                        <a:pt x="88" y="62"/>
                        <a:pt x="88" y="70"/>
                      </a:cubicBezTo>
                      <a:cubicBezTo>
                        <a:pt x="88" y="71"/>
                        <a:pt x="87" y="74"/>
                        <a:pt x="86" y="74"/>
                      </a:cubicBezTo>
                      <a:cubicBezTo>
                        <a:pt x="83" y="75"/>
                        <a:pt x="83" y="77"/>
                        <a:pt x="84" y="80"/>
                      </a:cubicBezTo>
                      <a:cubicBezTo>
                        <a:pt x="84" y="82"/>
                        <a:pt x="84" y="84"/>
                        <a:pt x="84" y="85"/>
                      </a:cubicBezTo>
                      <a:cubicBezTo>
                        <a:pt x="85" y="90"/>
                        <a:pt x="86" y="95"/>
                        <a:pt x="88" y="100"/>
                      </a:cubicBezTo>
                      <a:cubicBezTo>
                        <a:pt x="89" y="104"/>
                        <a:pt x="91" y="108"/>
                        <a:pt x="92" y="111"/>
                      </a:cubicBezTo>
                      <a:cubicBezTo>
                        <a:pt x="93" y="119"/>
                        <a:pt x="96" y="125"/>
                        <a:pt x="101" y="131"/>
                      </a:cubicBezTo>
                      <a:cubicBezTo>
                        <a:pt x="101" y="132"/>
                        <a:pt x="102" y="134"/>
                        <a:pt x="102" y="135"/>
                      </a:cubicBezTo>
                      <a:cubicBezTo>
                        <a:pt x="102" y="141"/>
                        <a:pt x="101" y="146"/>
                        <a:pt x="100" y="152"/>
                      </a:cubicBezTo>
                      <a:cubicBezTo>
                        <a:pt x="100" y="153"/>
                        <a:pt x="99" y="155"/>
                        <a:pt x="98" y="155"/>
                      </a:cubicBezTo>
                      <a:cubicBezTo>
                        <a:pt x="94" y="156"/>
                        <a:pt x="93" y="159"/>
                        <a:pt x="93" y="162"/>
                      </a:cubicBezTo>
                      <a:cubicBezTo>
                        <a:pt x="91" y="166"/>
                        <a:pt x="90" y="170"/>
                        <a:pt x="89" y="173"/>
                      </a:cubicBezTo>
                      <a:cubicBezTo>
                        <a:pt x="88" y="175"/>
                        <a:pt x="87" y="176"/>
                        <a:pt x="86" y="176"/>
                      </a:cubicBezTo>
                      <a:cubicBezTo>
                        <a:pt x="79" y="179"/>
                        <a:pt x="72" y="182"/>
                        <a:pt x="65" y="185"/>
                      </a:cubicBezTo>
                      <a:cubicBezTo>
                        <a:pt x="58" y="188"/>
                        <a:pt x="50" y="191"/>
                        <a:pt x="43" y="194"/>
                      </a:cubicBezTo>
                      <a:cubicBezTo>
                        <a:pt x="36" y="198"/>
                        <a:pt x="29" y="202"/>
                        <a:pt x="22" y="206"/>
                      </a:cubicBezTo>
                      <a:cubicBezTo>
                        <a:pt x="17" y="208"/>
                        <a:pt x="13" y="210"/>
                        <a:pt x="10" y="214"/>
                      </a:cubicBezTo>
                      <a:cubicBezTo>
                        <a:pt x="0" y="256"/>
                        <a:pt x="0" y="256"/>
                        <a:pt x="0" y="256"/>
                      </a:cubicBezTo>
                      <a:cubicBezTo>
                        <a:pt x="49" y="256"/>
                        <a:pt x="74" y="292"/>
                        <a:pt x="125" y="296"/>
                      </a:cubicBezTo>
                      <a:cubicBezTo>
                        <a:pt x="106" y="270"/>
                        <a:pt x="106" y="270"/>
                        <a:pt x="106" y="270"/>
                      </a:cubicBezTo>
                      <a:cubicBezTo>
                        <a:pt x="135" y="191"/>
                        <a:pt x="135" y="191"/>
                        <a:pt x="135" y="191"/>
                      </a:cubicBezTo>
                      <a:cubicBezTo>
                        <a:pt x="126" y="171"/>
                        <a:pt x="126" y="171"/>
                        <a:pt x="126" y="171"/>
                      </a:cubicBezTo>
                      <a:cubicBezTo>
                        <a:pt x="144" y="171"/>
                        <a:pt x="144" y="171"/>
                        <a:pt x="144" y="171"/>
                      </a:cubicBezTo>
                      <a:cubicBezTo>
                        <a:pt x="135" y="191"/>
                        <a:pt x="135" y="191"/>
                        <a:pt x="135" y="191"/>
                      </a:cubicBezTo>
                      <a:cubicBezTo>
                        <a:pt x="164" y="270"/>
                        <a:pt x="164" y="270"/>
                        <a:pt x="164" y="270"/>
                      </a:cubicBezTo>
                      <a:cubicBezTo>
                        <a:pt x="146" y="295"/>
                        <a:pt x="146" y="295"/>
                        <a:pt x="146" y="295"/>
                      </a:cubicBezTo>
                      <a:cubicBezTo>
                        <a:pt x="183" y="289"/>
                        <a:pt x="242" y="256"/>
                        <a:pt x="271" y="256"/>
                      </a:cubicBezTo>
                      <a:cubicBezTo>
                        <a:pt x="261" y="213"/>
                        <a:pt x="261" y="213"/>
                        <a:pt x="261" y="213"/>
                      </a:cubicBezTo>
                      <a:cubicBezTo>
                        <a:pt x="258" y="210"/>
                        <a:pt x="254" y="207"/>
                        <a:pt x="250" y="205"/>
                      </a:cubicBezTo>
                      <a:close/>
                      <a:moveTo>
                        <a:pt x="250" y="205"/>
                      </a:moveTo>
                      <a:cubicBezTo>
                        <a:pt x="250" y="205"/>
                        <a:pt x="250" y="205"/>
                        <a:pt x="250" y="20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 sz="1400" dirty="0"/>
                </a:p>
              </p:txBody>
            </p:sp>
            <p:sp>
              <p:nvSpPr>
                <p:cNvPr id="60" name="Freeform 6"/>
                <p:cNvSpPr>
                  <a:spLocks noEditPoints="1"/>
                </p:cNvSpPr>
                <p:nvPr/>
              </p:nvSpPr>
              <p:spPr bwMode="auto">
                <a:xfrm>
                  <a:off x="628" y="2790"/>
                  <a:ext cx="182" cy="147"/>
                </a:xfrm>
                <a:custGeom>
                  <a:avLst/>
                  <a:gdLst>
                    <a:gd name="T0" fmla="*/ 92 w 153"/>
                    <a:gd name="T1" fmla="*/ 0 h 123"/>
                    <a:gd name="T2" fmla="*/ 31 w 153"/>
                    <a:gd name="T3" fmla="*/ 61 h 123"/>
                    <a:gd name="T4" fmla="*/ 31 w 153"/>
                    <a:gd name="T5" fmla="*/ 65 h 123"/>
                    <a:gd name="T6" fmla="*/ 3 w 153"/>
                    <a:gd name="T7" fmla="*/ 84 h 123"/>
                    <a:gd name="T8" fmla="*/ 0 w 153"/>
                    <a:gd name="T9" fmla="*/ 89 h 123"/>
                    <a:gd name="T10" fmla="*/ 4 w 153"/>
                    <a:gd name="T11" fmla="*/ 93 h 123"/>
                    <a:gd name="T12" fmla="*/ 47 w 153"/>
                    <a:gd name="T13" fmla="*/ 103 h 123"/>
                    <a:gd name="T14" fmla="*/ 92 w 153"/>
                    <a:gd name="T15" fmla="*/ 123 h 123"/>
                    <a:gd name="T16" fmla="*/ 153 w 153"/>
                    <a:gd name="T17" fmla="*/ 61 h 123"/>
                    <a:gd name="T18" fmla="*/ 92 w 153"/>
                    <a:gd name="T19" fmla="*/ 0 h 123"/>
                    <a:gd name="T20" fmla="*/ 92 w 153"/>
                    <a:gd name="T21" fmla="*/ 113 h 123"/>
                    <a:gd name="T22" fmla="*/ 54 w 153"/>
                    <a:gd name="T23" fmla="*/ 95 h 123"/>
                    <a:gd name="T24" fmla="*/ 51 w 153"/>
                    <a:gd name="T25" fmla="*/ 94 h 123"/>
                    <a:gd name="T26" fmla="*/ 18 w 153"/>
                    <a:gd name="T27" fmla="*/ 86 h 123"/>
                    <a:gd name="T28" fmla="*/ 39 w 153"/>
                    <a:gd name="T29" fmla="*/ 72 h 123"/>
                    <a:gd name="T30" fmla="*/ 41 w 153"/>
                    <a:gd name="T31" fmla="*/ 67 h 123"/>
                    <a:gd name="T32" fmla="*/ 41 w 153"/>
                    <a:gd name="T33" fmla="*/ 61 h 123"/>
                    <a:gd name="T34" fmla="*/ 92 w 153"/>
                    <a:gd name="T35" fmla="*/ 10 h 123"/>
                    <a:gd name="T36" fmla="*/ 143 w 153"/>
                    <a:gd name="T37" fmla="*/ 61 h 123"/>
                    <a:gd name="T38" fmla="*/ 92 w 153"/>
                    <a:gd name="T39" fmla="*/ 113 h 123"/>
                    <a:gd name="T40" fmla="*/ 92 w 153"/>
                    <a:gd name="T41" fmla="*/ 113 h 123"/>
                    <a:gd name="T42" fmla="*/ 92 w 153"/>
                    <a:gd name="T43" fmla="*/ 113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3" h="123">
                      <a:moveTo>
                        <a:pt x="92" y="0"/>
                      </a:moveTo>
                      <a:cubicBezTo>
                        <a:pt x="58" y="0"/>
                        <a:pt x="31" y="28"/>
                        <a:pt x="31" y="61"/>
                      </a:cubicBezTo>
                      <a:cubicBezTo>
                        <a:pt x="31" y="63"/>
                        <a:pt x="31" y="64"/>
                        <a:pt x="31" y="65"/>
                      </a:cubicBezTo>
                      <a:cubicBezTo>
                        <a:pt x="3" y="84"/>
                        <a:pt x="3" y="84"/>
                        <a:pt x="3" y="84"/>
                      </a:cubicBezTo>
                      <a:cubicBezTo>
                        <a:pt x="1" y="85"/>
                        <a:pt x="0" y="87"/>
                        <a:pt x="0" y="89"/>
                      </a:cubicBezTo>
                      <a:cubicBezTo>
                        <a:pt x="1" y="91"/>
                        <a:pt x="2" y="92"/>
                        <a:pt x="4" y="93"/>
                      </a:cubicBezTo>
                      <a:cubicBezTo>
                        <a:pt x="47" y="103"/>
                        <a:pt x="47" y="103"/>
                        <a:pt x="47" y="103"/>
                      </a:cubicBezTo>
                      <a:cubicBezTo>
                        <a:pt x="59" y="116"/>
                        <a:pt x="75" y="123"/>
                        <a:pt x="92" y="123"/>
                      </a:cubicBezTo>
                      <a:cubicBezTo>
                        <a:pt x="126" y="123"/>
                        <a:pt x="153" y="95"/>
                        <a:pt x="153" y="61"/>
                      </a:cubicBezTo>
                      <a:cubicBezTo>
                        <a:pt x="153" y="28"/>
                        <a:pt x="126" y="0"/>
                        <a:pt x="92" y="0"/>
                      </a:cubicBezTo>
                      <a:close/>
                      <a:moveTo>
                        <a:pt x="92" y="113"/>
                      </a:moveTo>
                      <a:cubicBezTo>
                        <a:pt x="77" y="113"/>
                        <a:pt x="63" y="106"/>
                        <a:pt x="54" y="95"/>
                      </a:cubicBezTo>
                      <a:cubicBezTo>
                        <a:pt x="53" y="95"/>
                        <a:pt x="52" y="94"/>
                        <a:pt x="51" y="94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0" y="71"/>
                        <a:pt x="41" y="69"/>
                        <a:pt x="41" y="67"/>
                      </a:cubicBezTo>
                      <a:cubicBezTo>
                        <a:pt x="41" y="65"/>
                        <a:pt x="41" y="63"/>
                        <a:pt x="41" y="61"/>
                      </a:cubicBezTo>
                      <a:cubicBezTo>
                        <a:pt x="41" y="33"/>
                        <a:pt x="64" y="10"/>
                        <a:pt x="92" y="10"/>
                      </a:cubicBezTo>
                      <a:cubicBezTo>
                        <a:pt x="120" y="10"/>
                        <a:pt x="143" y="33"/>
                        <a:pt x="143" y="61"/>
                      </a:cubicBezTo>
                      <a:cubicBezTo>
                        <a:pt x="143" y="90"/>
                        <a:pt x="120" y="113"/>
                        <a:pt x="92" y="113"/>
                      </a:cubicBezTo>
                      <a:close/>
                      <a:moveTo>
                        <a:pt x="92" y="113"/>
                      </a:moveTo>
                      <a:cubicBezTo>
                        <a:pt x="92" y="113"/>
                        <a:pt x="92" y="113"/>
                        <a:pt x="92" y="11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 sz="1400" dirty="0"/>
                </a:p>
              </p:txBody>
            </p:sp>
            <p:sp>
              <p:nvSpPr>
                <p:cNvPr id="61" name="Freeform 8"/>
                <p:cNvSpPr>
                  <a:spLocks noEditPoints="1"/>
                </p:cNvSpPr>
                <p:nvPr/>
              </p:nvSpPr>
              <p:spPr bwMode="auto">
                <a:xfrm>
                  <a:off x="728" y="2848"/>
                  <a:ext cx="13" cy="50"/>
                </a:xfrm>
                <a:custGeom>
                  <a:avLst/>
                  <a:gdLst>
                    <a:gd name="T0" fmla="*/ 10 w 11"/>
                    <a:gd name="T1" fmla="*/ 0 h 42"/>
                    <a:gd name="T2" fmla="*/ 1 w 11"/>
                    <a:gd name="T3" fmla="*/ 0 h 42"/>
                    <a:gd name="T4" fmla="*/ 0 w 11"/>
                    <a:gd name="T5" fmla="*/ 1 h 42"/>
                    <a:gd name="T6" fmla="*/ 0 w 11"/>
                    <a:gd name="T7" fmla="*/ 41 h 42"/>
                    <a:gd name="T8" fmla="*/ 1 w 11"/>
                    <a:gd name="T9" fmla="*/ 42 h 42"/>
                    <a:gd name="T10" fmla="*/ 10 w 11"/>
                    <a:gd name="T11" fmla="*/ 42 h 42"/>
                    <a:gd name="T12" fmla="*/ 11 w 11"/>
                    <a:gd name="T13" fmla="*/ 41 h 42"/>
                    <a:gd name="T14" fmla="*/ 11 w 11"/>
                    <a:gd name="T15" fmla="*/ 1 h 42"/>
                    <a:gd name="T16" fmla="*/ 10 w 11"/>
                    <a:gd name="T17" fmla="*/ 0 h 42"/>
                    <a:gd name="T18" fmla="*/ 10 w 11"/>
                    <a:gd name="T19" fmla="*/ 0 h 42"/>
                    <a:gd name="T20" fmla="*/ 10 w 11"/>
                    <a:gd name="T2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" h="42">
                      <a:moveTo>
                        <a:pt x="1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0" y="42"/>
                        <a:pt x="0" y="42"/>
                        <a:pt x="1" y="4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0" y="42"/>
                        <a:pt x="11" y="42"/>
                        <a:pt x="11" y="41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10" y="0"/>
                        <a:pt x="10" y="0"/>
                      </a:cubicBezTo>
                      <a:close/>
                      <a:moveTo>
                        <a:pt x="10" y="0"/>
                      </a:moveTo>
                      <a:cubicBezTo>
                        <a:pt x="10" y="0"/>
                        <a:pt x="10" y="0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 sz="1400" dirty="0"/>
                </a:p>
              </p:txBody>
            </p:sp>
            <p:sp>
              <p:nvSpPr>
                <p:cNvPr id="62" name="Freeform 9"/>
                <p:cNvSpPr>
                  <a:spLocks noEditPoints="1"/>
                </p:cNvSpPr>
                <p:nvPr/>
              </p:nvSpPr>
              <p:spPr bwMode="auto">
                <a:xfrm>
                  <a:off x="736" y="2820"/>
                  <a:ext cx="13" cy="78"/>
                </a:xfrm>
                <a:custGeom>
                  <a:avLst/>
                  <a:gdLst>
                    <a:gd name="T0" fmla="*/ 10 w 11"/>
                    <a:gd name="T1" fmla="*/ 0 h 65"/>
                    <a:gd name="T2" fmla="*/ 1 w 11"/>
                    <a:gd name="T3" fmla="*/ 0 h 65"/>
                    <a:gd name="T4" fmla="*/ 0 w 11"/>
                    <a:gd name="T5" fmla="*/ 1 h 65"/>
                    <a:gd name="T6" fmla="*/ 0 w 11"/>
                    <a:gd name="T7" fmla="*/ 64 h 65"/>
                    <a:gd name="T8" fmla="*/ 1 w 11"/>
                    <a:gd name="T9" fmla="*/ 65 h 65"/>
                    <a:gd name="T10" fmla="*/ 10 w 11"/>
                    <a:gd name="T11" fmla="*/ 65 h 65"/>
                    <a:gd name="T12" fmla="*/ 11 w 11"/>
                    <a:gd name="T13" fmla="*/ 64 h 65"/>
                    <a:gd name="T14" fmla="*/ 11 w 11"/>
                    <a:gd name="T15" fmla="*/ 1 h 65"/>
                    <a:gd name="T16" fmla="*/ 10 w 11"/>
                    <a:gd name="T17" fmla="*/ 0 h 65"/>
                    <a:gd name="T18" fmla="*/ 10 w 11"/>
                    <a:gd name="T19" fmla="*/ 0 h 65"/>
                    <a:gd name="T20" fmla="*/ 10 w 11"/>
                    <a:gd name="T21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" h="65">
                      <a:moveTo>
                        <a:pt x="1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65"/>
                        <a:pt x="1" y="65"/>
                        <a:pt x="1" y="65"/>
                      </a:cubicBezTo>
                      <a:cubicBezTo>
                        <a:pt x="10" y="65"/>
                        <a:pt x="10" y="65"/>
                        <a:pt x="10" y="65"/>
                      </a:cubicBezTo>
                      <a:cubicBezTo>
                        <a:pt x="10" y="65"/>
                        <a:pt x="11" y="65"/>
                        <a:pt x="11" y="6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0" y="0"/>
                        <a:pt x="10" y="0"/>
                      </a:cubicBezTo>
                      <a:close/>
                      <a:moveTo>
                        <a:pt x="10" y="0"/>
                      </a:moveTo>
                      <a:cubicBezTo>
                        <a:pt x="10" y="0"/>
                        <a:pt x="10" y="0"/>
                        <a:pt x="10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 sz="1400" dirty="0"/>
                </a:p>
              </p:txBody>
            </p:sp>
          </p:grpSp>
        </p:grpSp>
      </p:grpSp>
      <p:grpSp>
        <p:nvGrpSpPr>
          <p:cNvPr id="63" name="Group 62"/>
          <p:cNvGrpSpPr>
            <a:grpSpLocks/>
          </p:cNvGrpSpPr>
          <p:nvPr/>
        </p:nvGrpSpPr>
        <p:grpSpPr bwMode="auto">
          <a:xfrm>
            <a:off x="3771901" y="4192589"/>
            <a:ext cx="1727200" cy="1520745"/>
            <a:chOff x="2267292" y="4105543"/>
            <a:chExt cx="1727275" cy="1519827"/>
          </a:xfrm>
        </p:grpSpPr>
        <p:sp>
          <p:nvSpPr>
            <p:cNvPr id="64" name="TextBox 26"/>
            <p:cNvSpPr txBox="1">
              <a:spLocks noChangeArrowheads="1"/>
            </p:cNvSpPr>
            <p:nvPr/>
          </p:nvSpPr>
          <p:spPr bwMode="auto">
            <a:xfrm>
              <a:off x="2267292" y="4794875"/>
              <a:ext cx="1727275" cy="830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FF9900"/>
                  </a:solidFill>
                  <a:latin typeface="HelveticaNeueLT Std Lt" pitchFamily="34" charset="0"/>
                </a:rPr>
                <a:t>W</a:t>
              </a:r>
              <a:r>
                <a:rPr lang="en-US" sz="1600" b="1" dirty="0" smtClean="0">
                  <a:solidFill>
                    <a:srgbClr val="FF9900"/>
                  </a:solidFill>
                  <a:latin typeface="HelveticaNeueLT Std Lt" pitchFamily="34" charset="0"/>
                </a:rPr>
                <a:t>ewnętrzna </a:t>
              </a:r>
              <a:r>
                <a:rPr lang="en-US" sz="1600" b="1" dirty="0">
                  <a:solidFill>
                    <a:srgbClr val="FF9900"/>
                  </a:solidFill>
                  <a:latin typeface="HelveticaNeueLT Std Lt" pitchFamily="34" charset="0"/>
                </a:rPr>
                <a:t>motywacja i satysfakcja</a:t>
              </a:r>
              <a:endParaRPr lang="fr-FR" altLang="en-US" sz="1600" b="1" dirty="0">
                <a:solidFill>
                  <a:srgbClr val="FF9900"/>
                </a:solidFill>
                <a:latin typeface="HelveticaNeueLT Std Lt" pitchFamily="34" charset="0"/>
              </a:endParaRPr>
            </a:p>
          </p:txBody>
        </p:sp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2864657" y="4105543"/>
              <a:ext cx="519514" cy="519514"/>
              <a:chOff x="2864657" y="4105543"/>
              <a:chExt cx="519514" cy="51951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2864505" y="4105543"/>
                <a:ext cx="519135" cy="518798"/>
              </a:xfrm>
              <a:prstGeom prst="ellipse">
                <a:avLst/>
              </a:prstGeom>
              <a:solidFill>
                <a:srgbClr val="ED8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400"/>
              </a:p>
            </p:txBody>
          </p:sp>
          <p:grpSp>
            <p:nvGrpSpPr>
              <p:cNvPr id="67" name="Group 12"/>
              <p:cNvGrpSpPr>
                <a:grpSpLocks noChangeAspect="1"/>
              </p:cNvGrpSpPr>
              <p:nvPr/>
            </p:nvGrpSpPr>
            <p:grpSpPr bwMode="auto">
              <a:xfrm>
                <a:off x="3000763" y="4228385"/>
                <a:ext cx="247293" cy="282888"/>
                <a:chOff x="2215" y="2757"/>
                <a:chExt cx="264" cy="302"/>
              </a:xfrm>
              <a:solidFill>
                <a:srgbClr val="151515"/>
              </a:solidFill>
            </p:grpSpPr>
            <p:sp>
              <p:nvSpPr>
                <p:cNvPr id="69" name="Freeform 13"/>
                <p:cNvSpPr>
                  <a:spLocks noEditPoints="1"/>
                </p:cNvSpPr>
                <p:nvPr/>
              </p:nvSpPr>
              <p:spPr bwMode="auto">
                <a:xfrm>
                  <a:off x="2283" y="2821"/>
                  <a:ext cx="128" cy="238"/>
                </a:xfrm>
                <a:custGeom>
                  <a:avLst/>
                  <a:gdLst>
                    <a:gd name="T0" fmla="*/ 532 w 625"/>
                    <a:gd name="T1" fmla="*/ 490 h 1160"/>
                    <a:gd name="T2" fmla="*/ 624 w 625"/>
                    <a:gd name="T3" fmla="*/ 289 h 1160"/>
                    <a:gd name="T4" fmla="*/ 621 w 625"/>
                    <a:gd name="T5" fmla="*/ 264 h 1160"/>
                    <a:gd name="T6" fmla="*/ 456 w 625"/>
                    <a:gd name="T7" fmla="*/ 55 h 1160"/>
                    <a:gd name="T8" fmla="*/ 391 w 625"/>
                    <a:gd name="T9" fmla="*/ 25 h 1160"/>
                    <a:gd name="T10" fmla="*/ 362 w 625"/>
                    <a:gd name="T11" fmla="*/ 0 h 1160"/>
                    <a:gd name="T12" fmla="*/ 318 w 625"/>
                    <a:gd name="T13" fmla="*/ 44 h 1160"/>
                    <a:gd name="T14" fmla="*/ 361 w 625"/>
                    <a:gd name="T15" fmla="*/ 334 h 1160"/>
                    <a:gd name="T16" fmla="*/ 360 w 625"/>
                    <a:gd name="T17" fmla="*/ 337 h 1160"/>
                    <a:gd name="T18" fmla="*/ 316 w 625"/>
                    <a:gd name="T19" fmla="*/ 397 h 1160"/>
                    <a:gd name="T20" fmla="*/ 313 w 625"/>
                    <a:gd name="T21" fmla="*/ 399 h 1160"/>
                    <a:gd name="T22" fmla="*/ 310 w 625"/>
                    <a:gd name="T23" fmla="*/ 397 h 1160"/>
                    <a:gd name="T24" fmla="*/ 266 w 625"/>
                    <a:gd name="T25" fmla="*/ 337 h 1160"/>
                    <a:gd name="T26" fmla="*/ 265 w 625"/>
                    <a:gd name="T27" fmla="*/ 334 h 1160"/>
                    <a:gd name="T28" fmla="*/ 309 w 625"/>
                    <a:gd name="T29" fmla="*/ 44 h 1160"/>
                    <a:gd name="T30" fmla="*/ 265 w 625"/>
                    <a:gd name="T31" fmla="*/ 0 h 1160"/>
                    <a:gd name="T32" fmla="*/ 236 w 625"/>
                    <a:gd name="T33" fmla="*/ 25 h 1160"/>
                    <a:gd name="T34" fmla="*/ 169 w 625"/>
                    <a:gd name="T35" fmla="*/ 55 h 1160"/>
                    <a:gd name="T36" fmla="*/ 4 w 625"/>
                    <a:gd name="T37" fmla="*/ 264 h 1160"/>
                    <a:gd name="T38" fmla="*/ 1 w 625"/>
                    <a:gd name="T39" fmla="*/ 289 h 1160"/>
                    <a:gd name="T40" fmla="*/ 93 w 625"/>
                    <a:gd name="T41" fmla="*/ 491 h 1160"/>
                    <a:gd name="T42" fmla="*/ 135 w 625"/>
                    <a:gd name="T43" fmla="*/ 514 h 1160"/>
                    <a:gd name="T44" fmla="*/ 161 w 625"/>
                    <a:gd name="T45" fmla="*/ 507 h 1160"/>
                    <a:gd name="T46" fmla="*/ 178 w 625"/>
                    <a:gd name="T47" fmla="*/ 538 h 1160"/>
                    <a:gd name="T48" fmla="*/ 178 w 625"/>
                    <a:gd name="T49" fmla="*/ 1099 h 1160"/>
                    <a:gd name="T50" fmla="*/ 239 w 625"/>
                    <a:gd name="T51" fmla="*/ 1160 h 1160"/>
                    <a:gd name="T52" fmla="*/ 300 w 625"/>
                    <a:gd name="T53" fmla="*/ 1099 h 1160"/>
                    <a:gd name="T54" fmla="*/ 300 w 625"/>
                    <a:gd name="T55" fmla="*/ 605 h 1160"/>
                    <a:gd name="T56" fmla="*/ 313 w 625"/>
                    <a:gd name="T57" fmla="*/ 605 h 1160"/>
                    <a:gd name="T58" fmla="*/ 326 w 625"/>
                    <a:gd name="T59" fmla="*/ 605 h 1160"/>
                    <a:gd name="T60" fmla="*/ 326 w 625"/>
                    <a:gd name="T61" fmla="*/ 1099 h 1160"/>
                    <a:gd name="T62" fmla="*/ 386 w 625"/>
                    <a:gd name="T63" fmla="*/ 1160 h 1160"/>
                    <a:gd name="T64" fmla="*/ 447 w 625"/>
                    <a:gd name="T65" fmla="*/ 1099 h 1160"/>
                    <a:gd name="T66" fmla="*/ 447 w 625"/>
                    <a:gd name="T67" fmla="*/ 540 h 1160"/>
                    <a:gd name="T68" fmla="*/ 465 w 625"/>
                    <a:gd name="T69" fmla="*/ 507 h 1160"/>
                    <a:gd name="T70" fmla="*/ 490 w 625"/>
                    <a:gd name="T71" fmla="*/ 514 h 1160"/>
                    <a:gd name="T72" fmla="*/ 532 w 625"/>
                    <a:gd name="T73" fmla="*/ 490 h 1160"/>
                    <a:gd name="T74" fmla="*/ 532 w 625"/>
                    <a:gd name="T75" fmla="*/ 490 h 1160"/>
                    <a:gd name="T76" fmla="*/ 532 w 625"/>
                    <a:gd name="T77" fmla="*/ 490 h 11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25" h="1160">
                      <a:moveTo>
                        <a:pt x="532" y="490"/>
                      </a:moveTo>
                      <a:cubicBezTo>
                        <a:pt x="546" y="469"/>
                        <a:pt x="615" y="357"/>
                        <a:pt x="624" y="289"/>
                      </a:cubicBezTo>
                      <a:cubicBezTo>
                        <a:pt x="625" y="280"/>
                        <a:pt x="624" y="272"/>
                        <a:pt x="621" y="264"/>
                      </a:cubicBezTo>
                      <a:cubicBezTo>
                        <a:pt x="612" y="239"/>
                        <a:pt x="541" y="95"/>
                        <a:pt x="456" y="55"/>
                      </a:cubicBezTo>
                      <a:cubicBezTo>
                        <a:pt x="456" y="55"/>
                        <a:pt x="391" y="25"/>
                        <a:pt x="391" y="25"/>
                      </a:cubicBezTo>
                      <a:cubicBezTo>
                        <a:pt x="362" y="0"/>
                        <a:pt x="362" y="0"/>
                        <a:pt x="362" y="0"/>
                      </a:cubicBezTo>
                      <a:cubicBezTo>
                        <a:pt x="318" y="44"/>
                        <a:pt x="318" y="44"/>
                        <a:pt x="318" y="44"/>
                      </a:cubicBezTo>
                      <a:cubicBezTo>
                        <a:pt x="361" y="334"/>
                        <a:pt x="361" y="334"/>
                        <a:pt x="361" y="334"/>
                      </a:cubicBezTo>
                      <a:cubicBezTo>
                        <a:pt x="361" y="335"/>
                        <a:pt x="361" y="336"/>
                        <a:pt x="360" y="337"/>
                      </a:cubicBezTo>
                      <a:cubicBezTo>
                        <a:pt x="316" y="397"/>
                        <a:pt x="316" y="397"/>
                        <a:pt x="316" y="397"/>
                      </a:cubicBezTo>
                      <a:cubicBezTo>
                        <a:pt x="316" y="398"/>
                        <a:pt x="314" y="399"/>
                        <a:pt x="313" y="399"/>
                      </a:cubicBezTo>
                      <a:cubicBezTo>
                        <a:pt x="312" y="399"/>
                        <a:pt x="311" y="398"/>
                        <a:pt x="310" y="397"/>
                      </a:cubicBezTo>
                      <a:cubicBezTo>
                        <a:pt x="266" y="337"/>
                        <a:pt x="266" y="337"/>
                        <a:pt x="266" y="337"/>
                      </a:cubicBezTo>
                      <a:cubicBezTo>
                        <a:pt x="265" y="336"/>
                        <a:pt x="265" y="335"/>
                        <a:pt x="265" y="334"/>
                      </a:cubicBezTo>
                      <a:cubicBezTo>
                        <a:pt x="309" y="44"/>
                        <a:pt x="309" y="44"/>
                        <a:pt x="309" y="44"/>
                      </a:cubicBezTo>
                      <a:cubicBezTo>
                        <a:pt x="265" y="0"/>
                        <a:pt x="265" y="0"/>
                        <a:pt x="265" y="0"/>
                      </a:cubicBezTo>
                      <a:cubicBezTo>
                        <a:pt x="236" y="25"/>
                        <a:pt x="236" y="25"/>
                        <a:pt x="236" y="25"/>
                      </a:cubicBezTo>
                      <a:cubicBezTo>
                        <a:pt x="236" y="25"/>
                        <a:pt x="171" y="54"/>
                        <a:pt x="169" y="55"/>
                      </a:cubicBezTo>
                      <a:cubicBezTo>
                        <a:pt x="85" y="96"/>
                        <a:pt x="14" y="239"/>
                        <a:pt x="4" y="264"/>
                      </a:cubicBezTo>
                      <a:cubicBezTo>
                        <a:pt x="1" y="272"/>
                        <a:pt x="0" y="280"/>
                        <a:pt x="1" y="289"/>
                      </a:cubicBezTo>
                      <a:cubicBezTo>
                        <a:pt x="10" y="357"/>
                        <a:pt x="79" y="469"/>
                        <a:pt x="93" y="491"/>
                      </a:cubicBezTo>
                      <a:cubicBezTo>
                        <a:pt x="103" y="506"/>
                        <a:pt x="119" y="514"/>
                        <a:pt x="135" y="514"/>
                      </a:cubicBezTo>
                      <a:cubicBezTo>
                        <a:pt x="144" y="514"/>
                        <a:pt x="153" y="512"/>
                        <a:pt x="161" y="507"/>
                      </a:cubicBezTo>
                      <a:cubicBezTo>
                        <a:pt x="165" y="518"/>
                        <a:pt x="171" y="529"/>
                        <a:pt x="178" y="538"/>
                      </a:cubicBezTo>
                      <a:cubicBezTo>
                        <a:pt x="178" y="1099"/>
                        <a:pt x="178" y="1099"/>
                        <a:pt x="178" y="1099"/>
                      </a:cubicBezTo>
                      <a:cubicBezTo>
                        <a:pt x="178" y="1133"/>
                        <a:pt x="205" y="1160"/>
                        <a:pt x="239" y="1160"/>
                      </a:cubicBezTo>
                      <a:cubicBezTo>
                        <a:pt x="273" y="1160"/>
                        <a:pt x="300" y="1133"/>
                        <a:pt x="300" y="1099"/>
                      </a:cubicBezTo>
                      <a:cubicBezTo>
                        <a:pt x="300" y="605"/>
                        <a:pt x="300" y="605"/>
                        <a:pt x="300" y="605"/>
                      </a:cubicBezTo>
                      <a:cubicBezTo>
                        <a:pt x="305" y="605"/>
                        <a:pt x="309" y="605"/>
                        <a:pt x="313" y="605"/>
                      </a:cubicBezTo>
                      <a:cubicBezTo>
                        <a:pt x="317" y="605"/>
                        <a:pt x="321" y="605"/>
                        <a:pt x="326" y="605"/>
                      </a:cubicBezTo>
                      <a:cubicBezTo>
                        <a:pt x="326" y="1099"/>
                        <a:pt x="326" y="1099"/>
                        <a:pt x="326" y="1099"/>
                      </a:cubicBezTo>
                      <a:cubicBezTo>
                        <a:pt x="326" y="1133"/>
                        <a:pt x="353" y="1160"/>
                        <a:pt x="386" y="1160"/>
                      </a:cubicBezTo>
                      <a:cubicBezTo>
                        <a:pt x="420" y="1160"/>
                        <a:pt x="447" y="1133"/>
                        <a:pt x="447" y="1099"/>
                      </a:cubicBezTo>
                      <a:cubicBezTo>
                        <a:pt x="447" y="540"/>
                        <a:pt x="447" y="540"/>
                        <a:pt x="447" y="540"/>
                      </a:cubicBezTo>
                      <a:cubicBezTo>
                        <a:pt x="455" y="530"/>
                        <a:pt x="461" y="519"/>
                        <a:pt x="465" y="507"/>
                      </a:cubicBezTo>
                      <a:cubicBezTo>
                        <a:pt x="473" y="512"/>
                        <a:pt x="481" y="514"/>
                        <a:pt x="490" y="514"/>
                      </a:cubicBezTo>
                      <a:cubicBezTo>
                        <a:pt x="506" y="514"/>
                        <a:pt x="523" y="505"/>
                        <a:pt x="532" y="490"/>
                      </a:cubicBezTo>
                      <a:close/>
                      <a:moveTo>
                        <a:pt x="532" y="490"/>
                      </a:moveTo>
                      <a:cubicBezTo>
                        <a:pt x="532" y="490"/>
                        <a:pt x="532" y="490"/>
                        <a:pt x="532" y="49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 sz="1400"/>
                </a:p>
              </p:txBody>
            </p:sp>
            <p:sp>
              <p:nvSpPr>
                <p:cNvPr id="70" name="Freeform 14"/>
                <p:cNvSpPr>
                  <a:spLocks noEditPoints="1"/>
                </p:cNvSpPr>
                <p:nvPr/>
              </p:nvSpPr>
              <p:spPr bwMode="auto">
                <a:xfrm>
                  <a:off x="2320" y="2757"/>
                  <a:ext cx="54" cy="64"/>
                </a:xfrm>
                <a:custGeom>
                  <a:avLst/>
                  <a:gdLst>
                    <a:gd name="T0" fmla="*/ 130 w 260"/>
                    <a:gd name="T1" fmla="*/ 310 h 310"/>
                    <a:gd name="T2" fmla="*/ 260 w 260"/>
                    <a:gd name="T3" fmla="*/ 127 h 310"/>
                    <a:gd name="T4" fmla="*/ 130 w 260"/>
                    <a:gd name="T5" fmla="*/ 0 h 310"/>
                    <a:gd name="T6" fmla="*/ 1 w 260"/>
                    <a:gd name="T7" fmla="*/ 127 h 310"/>
                    <a:gd name="T8" fmla="*/ 130 w 260"/>
                    <a:gd name="T9" fmla="*/ 310 h 310"/>
                    <a:gd name="T10" fmla="*/ 130 w 260"/>
                    <a:gd name="T11" fmla="*/ 310 h 310"/>
                    <a:gd name="T12" fmla="*/ 130 w 260"/>
                    <a:gd name="T13" fmla="*/ 310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0" h="310">
                      <a:moveTo>
                        <a:pt x="130" y="310"/>
                      </a:moveTo>
                      <a:cubicBezTo>
                        <a:pt x="204" y="310"/>
                        <a:pt x="258" y="242"/>
                        <a:pt x="260" y="127"/>
                      </a:cubicBezTo>
                      <a:cubicBezTo>
                        <a:pt x="260" y="48"/>
                        <a:pt x="223" y="0"/>
                        <a:pt x="130" y="0"/>
                      </a:cubicBezTo>
                      <a:cubicBezTo>
                        <a:pt x="38" y="0"/>
                        <a:pt x="0" y="48"/>
                        <a:pt x="1" y="127"/>
                      </a:cubicBezTo>
                      <a:cubicBezTo>
                        <a:pt x="2" y="242"/>
                        <a:pt x="57" y="310"/>
                        <a:pt x="130" y="310"/>
                      </a:cubicBezTo>
                      <a:close/>
                      <a:moveTo>
                        <a:pt x="130" y="310"/>
                      </a:moveTo>
                      <a:cubicBezTo>
                        <a:pt x="130" y="310"/>
                        <a:pt x="130" y="310"/>
                        <a:pt x="130" y="31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 sz="1400"/>
                </a:p>
              </p:txBody>
            </p:sp>
            <p:sp>
              <p:nvSpPr>
                <p:cNvPr id="71" name="Freeform 15"/>
                <p:cNvSpPr>
                  <a:spLocks noEditPoints="1"/>
                </p:cNvSpPr>
                <p:nvPr/>
              </p:nvSpPr>
              <p:spPr bwMode="auto">
                <a:xfrm>
                  <a:off x="2383" y="2864"/>
                  <a:ext cx="96" cy="195"/>
                </a:xfrm>
                <a:custGeom>
                  <a:avLst/>
                  <a:gdLst>
                    <a:gd name="T0" fmla="*/ 463 w 466"/>
                    <a:gd name="T1" fmla="*/ 216 h 949"/>
                    <a:gd name="T2" fmla="*/ 328 w 466"/>
                    <a:gd name="T3" fmla="*/ 45 h 949"/>
                    <a:gd name="T4" fmla="*/ 274 w 466"/>
                    <a:gd name="T5" fmla="*/ 20 h 949"/>
                    <a:gd name="T6" fmla="*/ 250 w 466"/>
                    <a:gd name="T7" fmla="*/ 0 h 949"/>
                    <a:gd name="T8" fmla="*/ 214 w 466"/>
                    <a:gd name="T9" fmla="*/ 37 h 949"/>
                    <a:gd name="T10" fmla="*/ 214 w 466"/>
                    <a:gd name="T11" fmla="*/ 37 h 949"/>
                    <a:gd name="T12" fmla="*/ 246 w 466"/>
                    <a:gd name="T13" fmla="*/ 281 h 949"/>
                    <a:gd name="T14" fmla="*/ 246 w 466"/>
                    <a:gd name="T15" fmla="*/ 283 h 949"/>
                    <a:gd name="T16" fmla="*/ 214 w 466"/>
                    <a:gd name="T17" fmla="*/ 327 h 949"/>
                    <a:gd name="T18" fmla="*/ 212 w 466"/>
                    <a:gd name="T19" fmla="*/ 328 h 949"/>
                    <a:gd name="T20" fmla="*/ 209 w 466"/>
                    <a:gd name="T21" fmla="*/ 327 h 949"/>
                    <a:gd name="T22" fmla="*/ 177 w 466"/>
                    <a:gd name="T23" fmla="*/ 283 h 949"/>
                    <a:gd name="T24" fmla="*/ 177 w 466"/>
                    <a:gd name="T25" fmla="*/ 281 h 949"/>
                    <a:gd name="T26" fmla="*/ 207 w 466"/>
                    <a:gd name="T27" fmla="*/ 37 h 949"/>
                    <a:gd name="T28" fmla="*/ 207 w 466"/>
                    <a:gd name="T29" fmla="*/ 37 h 949"/>
                    <a:gd name="T30" fmla="*/ 171 w 466"/>
                    <a:gd name="T31" fmla="*/ 0 h 949"/>
                    <a:gd name="T32" fmla="*/ 159 w 466"/>
                    <a:gd name="T33" fmla="*/ 10 h 949"/>
                    <a:gd name="T34" fmla="*/ 172 w 466"/>
                    <a:gd name="T35" fmla="*/ 38 h 949"/>
                    <a:gd name="T36" fmla="*/ 177 w 466"/>
                    <a:gd name="T37" fmla="*/ 83 h 949"/>
                    <a:gd name="T38" fmla="*/ 81 w 466"/>
                    <a:gd name="T39" fmla="*/ 299 h 949"/>
                    <a:gd name="T40" fmla="*/ 73 w 466"/>
                    <a:gd name="T41" fmla="*/ 311 h 949"/>
                    <a:gd name="T42" fmla="*/ 1 w 466"/>
                    <a:gd name="T43" fmla="*/ 345 h 949"/>
                    <a:gd name="T44" fmla="*/ 0 w 466"/>
                    <a:gd name="T45" fmla="*/ 345 h 949"/>
                    <a:gd name="T46" fmla="*/ 0 w 466"/>
                    <a:gd name="T47" fmla="*/ 350 h 949"/>
                    <a:gd name="T48" fmla="*/ 30 w 466"/>
                    <a:gd name="T49" fmla="*/ 401 h 949"/>
                    <a:gd name="T50" fmla="*/ 65 w 466"/>
                    <a:gd name="T51" fmla="*/ 420 h 949"/>
                    <a:gd name="T52" fmla="*/ 86 w 466"/>
                    <a:gd name="T53" fmla="*/ 414 h 949"/>
                    <a:gd name="T54" fmla="*/ 100 w 466"/>
                    <a:gd name="T55" fmla="*/ 440 h 949"/>
                    <a:gd name="T56" fmla="*/ 100 w 466"/>
                    <a:gd name="T57" fmla="*/ 899 h 949"/>
                    <a:gd name="T58" fmla="*/ 150 w 466"/>
                    <a:gd name="T59" fmla="*/ 949 h 949"/>
                    <a:gd name="T60" fmla="*/ 199 w 466"/>
                    <a:gd name="T61" fmla="*/ 899 h 949"/>
                    <a:gd name="T62" fmla="*/ 200 w 466"/>
                    <a:gd name="T63" fmla="*/ 495 h 949"/>
                    <a:gd name="T64" fmla="*/ 210 w 466"/>
                    <a:gd name="T65" fmla="*/ 495 h 949"/>
                    <a:gd name="T66" fmla="*/ 221 w 466"/>
                    <a:gd name="T67" fmla="*/ 495 h 949"/>
                    <a:gd name="T68" fmla="*/ 221 w 466"/>
                    <a:gd name="T69" fmla="*/ 899 h 949"/>
                    <a:gd name="T70" fmla="*/ 270 w 466"/>
                    <a:gd name="T71" fmla="*/ 949 h 949"/>
                    <a:gd name="T72" fmla="*/ 320 w 466"/>
                    <a:gd name="T73" fmla="*/ 899 h 949"/>
                    <a:gd name="T74" fmla="*/ 320 w 466"/>
                    <a:gd name="T75" fmla="*/ 442 h 949"/>
                    <a:gd name="T76" fmla="*/ 335 w 466"/>
                    <a:gd name="T77" fmla="*/ 415 h 949"/>
                    <a:gd name="T78" fmla="*/ 355 w 466"/>
                    <a:gd name="T79" fmla="*/ 420 h 949"/>
                    <a:gd name="T80" fmla="*/ 390 w 466"/>
                    <a:gd name="T81" fmla="*/ 401 h 949"/>
                    <a:gd name="T82" fmla="*/ 465 w 466"/>
                    <a:gd name="T83" fmla="*/ 236 h 949"/>
                    <a:gd name="T84" fmla="*/ 463 w 466"/>
                    <a:gd name="T85" fmla="*/ 216 h 949"/>
                    <a:gd name="T86" fmla="*/ 340 w 466"/>
                    <a:gd name="T87" fmla="*/ 323 h 949"/>
                    <a:gd name="T88" fmla="*/ 340 w 466"/>
                    <a:gd name="T89" fmla="*/ 168 h 949"/>
                    <a:gd name="T90" fmla="*/ 381 w 466"/>
                    <a:gd name="T91" fmla="*/ 235 h 949"/>
                    <a:gd name="T92" fmla="*/ 340 w 466"/>
                    <a:gd name="T93" fmla="*/ 323 h 949"/>
                    <a:gd name="T94" fmla="*/ 340 w 466"/>
                    <a:gd name="T95" fmla="*/ 323 h 949"/>
                    <a:gd name="T96" fmla="*/ 340 w 466"/>
                    <a:gd name="T97" fmla="*/ 323 h 9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6" h="949">
                      <a:moveTo>
                        <a:pt x="463" y="216"/>
                      </a:moveTo>
                      <a:cubicBezTo>
                        <a:pt x="455" y="195"/>
                        <a:pt x="397" y="78"/>
                        <a:pt x="328" y="45"/>
                      </a:cubicBezTo>
                      <a:cubicBezTo>
                        <a:pt x="327" y="45"/>
                        <a:pt x="274" y="20"/>
                        <a:pt x="274" y="20"/>
                      </a:cubicBezTo>
                      <a:cubicBezTo>
                        <a:pt x="250" y="0"/>
                        <a:pt x="250" y="0"/>
                        <a:pt x="250" y="0"/>
                      </a:cubicBezTo>
                      <a:cubicBezTo>
                        <a:pt x="214" y="37"/>
                        <a:pt x="214" y="37"/>
                        <a:pt x="214" y="37"/>
                      </a:cubicBezTo>
                      <a:cubicBezTo>
                        <a:pt x="214" y="37"/>
                        <a:pt x="214" y="37"/>
                        <a:pt x="214" y="37"/>
                      </a:cubicBezTo>
                      <a:cubicBezTo>
                        <a:pt x="246" y="281"/>
                        <a:pt x="246" y="281"/>
                        <a:pt x="246" y="281"/>
                      </a:cubicBezTo>
                      <a:cubicBezTo>
                        <a:pt x="247" y="281"/>
                        <a:pt x="246" y="282"/>
                        <a:pt x="246" y="283"/>
                      </a:cubicBezTo>
                      <a:cubicBezTo>
                        <a:pt x="214" y="327"/>
                        <a:pt x="214" y="327"/>
                        <a:pt x="214" y="327"/>
                      </a:cubicBezTo>
                      <a:cubicBezTo>
                        <a:pt x="213" y="327"/>
                        <a:pt x="212" y="328"/>
                        <a:pt x="212" y="328"/>
                      </a:cubicBezTo>
                      <a:cubicBezTo>
                        <a:pt x="211" y="328"/>
                        <a:pt x="210" y="327"/>
                        <a:pt x="209" y="327"/>
                      </a:cubicBezTo>
                      <a:cubicBezTo>
                        <a:pt x="177" y="283"/>
                        <a:pt x="177" y="283"/>
                        <a:pt x="177" y="283"/>
                      </a:cubicBezTo>
                      <a:cubicBezTo>
                        <a:pt x="177" y="282"/>
                        <a:pt x="176" y="281"/>
                        <a:pt x="177" y="281"/>
                      </a:cubicBezTo>
                      <a:cubicBezTo>
                        <a:pt x="207" y="37"/>
                        <a:pt x="207" y="37"/>
                        <a:pt x="207" y="37"/>
                      </a:cubicBezTo>
                      <a:cubicBezTo>
                        <a:pt x="207" y="37"/>
                        <a:pt x="207" y="37"/>
                        <a:pt x="207" y="37"/>
                      </a:cubicBezTo>
                      <a:cubicBezTo>
                        <a:pt x="171" y="0"/>
                        <a:pt x="171" y="0"/>
                        <a:pt x="171" y="0"/>
                      </a:cubicBezTo>
                      <a:cubicBezTo>
                        <a:pt x="159" y="10"/>
                        <a:pt x="159" y="10"/>
                        <a:pt x="159" y="10"/>
                      </a:cubicBezTo>
                      <a:cubicBezTo>
                        <a:pt x="167" y="27"/>
                        <a:pt x="171" y="37"/>
                        <a:pt x="172" y="38"/>
                      </a:cubicBezTo>
                      <a:cubicBezTo>
                        <a:pt x="177" y="52"/>
                        <a:pt x="179" y="68"/>
                        <a:pt x="177" y="83"/>
                      </a:cubicBezTo>
                      <a:cubicBezTo>
                        <a:pt x="167" y="156"/>
                        <a:pt x="103" y="264"/>
                        <a:pt x="81" y="299"/>
                      </a:cubicBezTo>
                      <a:cubicBezTo>
                        <a:pt x="73" y="311"/>
                        <a:pt x="73" y="311"/>
                        <a:pt x="73" y="311"/>
                      </a:cubicBezTo>
                      <a:cubicBezTo>
                        <a:pt x="55" y="332"/>
                        <a:pt x="29" y="345"/>
                        <a:pt x="1" y="345"/>
                      </a:cubicBezTo>
                      <a:cubicBezTo>
                        <a:pt x="0" y="345"/>
                        <a:pt x="0" y="345"/>
                        <a:pt x="0" y="345"/>
                      </a:cubicBezTo>
                      <a:cubicBezTo>
                        <a:pt x="0" y="350"/>
                        <a:pt x="0" y="350"/>
                        <a:pt x="0" y="350"/>
                      </a:cubicBezTo>
                      <a:cubicBezTo>
                        <a:pt x="14" y="375"/>
                        <a:pt x="26" y="394"/>
                        <a:pt x="30" y="401"/>
                      </a:cubicBezTo>
                      <a:cubicBezTo>
                        <a:pt x="38" y="414"/>
                        <a:pt x="51" y="420"/>
                        <a:pt x="65" y="420"/>
                      </a:cubicBezTo>
                      <a:cubicBezTo>
                        <a:pt x="72" y="420"/>
                        <a:pt x="79" y="418"/>
                        <a:pt x="86" y="414"/>
                      </a:cubicBezTo>
                      <a:cubicBezTo>
                        <a:pt x="89" y="424"/>
                        <a:pt x="94" y="432"/>
                        <a:pt x="100" y="440"/>
                      </a:cubicBezTo>
                      <a:cubicBezTo>
                        <a:pt x="100" y="899"/>
                        <a:pt x="100" y="899"/>
                        <a:pt x="100" y="899"/>
                      </a:cubicBezTo>
                      <a:cubicBezTo>
                        <a:pt x="100" y="927"/>
                        <a:pt x="122" y="949"/>
                        <a:pt x="150" y="949"/>
                      </a:cubicBezTo>
                      <a:cubicBezTo>
                        <a:pt x="177" y="949"/>
                        <a:pt x="199" y="927"/>
                        <a:pt x="199" y="899"/>
                      </a:cubicBezTo>
                      <a:cubicBezTo>
                        <a:pt x="200" y="495"/>
                        <a:pt x="200" y="495"/>
                        <a:pt x="200" y="495"/>
                      </a:cubicBezTo>
                      <a:cubicBezTo>
                        <a:pt x="204" y="495"/>
                        <a:pt x="207" y="495"/>
                        <a:pt x="210" y="495"/>
                      </a:cubicBezTo>
                      <a:cubicBezTo>
                        <a:pt x="214" y="495"/>
                        <a:pt x="217" y="495"/>
                        <a:pt x="221" y="495"/>
                      </a:cubicBezTo>
                      <a:cubicBezTo>
                        <a:pt x="221" y="899"/>
                        <a:pt x="221" y="899"/>
                        <a:pt x="221" y="899"/>
                      </a:cubicBezTo>
                      <a:cubicBezTo>
                        <a:pt x="221" y="927"/>
                        <a:pt x="243" y="949"/>
                        <a:pt x="270" y="949"/>
                      </a:cubicBezTo>
                      <a:cubicBezTo>
                        <a:pt x="298" y="949"/>
                        <a:pt x="320" y="927"/>
                        <a:pt x="320" y="899"/>
                      </a:cubicBezTo>
                      <a:cubicBezTo>
                        <a:pt x="320" y="442"/>
                        <a:pt x="320" y="442"/>
                        <a:pt x="320" y="442"/>
                      </a:cubicBezTo>
                      <a:cubicBezTo>
                        <a:pt x="326" y="433"/>
                        <a:pt x="331" y="424"/>
                        <a:pt x="335" y="415"/>
                      </a:cubicBezTo>
                      <a:cubicBezTo>
                        <a:pt x="341" y="418"/>
                        <a:pt x="348" y="420"/>
                        <a:pt x="355" y="420"/>
                      </a:cubicBezTo>
                      <a:cubicBezTo>
                        <a:pt x="369" y="420"/>
                        <a:pt x="382" y="413"/>
                        <a:pt x="390" y="401"/>
                      </a:cubicBezTo>
                      <a:cubicBezTo>
                        <a:pt x="401" y="383"/>
                        <a:pt x="457" y="292"/>
                        <a:pt x="465" y="236"/>
                      </a:cubicBezTo>
                      <a:cubicBezTo>
                        <a:pt x="466" y="229"/>
                        <a:pt x="465" y="222"/>
                        <a:pt x="463" y="216"/>
                      </a:cubicBezTo>
                      <a:close/>
                      <a:moveTo>
                        <a:pt x="340" y="323"/>
                      </a:moveTo>
                      <a:cubicBezTo>
                        <a:pt x="340" y="168"/>
                        <a:pt x="340" y="168"/>
                        <a:pt x="340" y="168"/>
                      </a:cubicBezTo>
                      <a:cubicBezTo>
                        <a:pt x="358" y="191"/>
                        <a:pt x="373" y="217"/>
                        <a:pt x="381" y="235"/>
                      </a:cubicBezTo>
                      <a:cubicBezTo>
                        <a:pt x="375" y="258"/>
                        <a:pt x="358" y="293"/>
                        <a:pt x="340" y="323"/>
                      </a:cubicBezTo>
                      <a:close/>
                      <a:moveTo>
                        <a:pt x="340" y="323"/>
                      </a:moveTo>
                      <a:cubicBezTo>
                        <a:pt x="340" y="323"/>
                        <a:pt x="340" y="323"/>
                        <a:pt x="340" y="32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 sz="1400"/>
                </a:p>
              </p:txBody>
            </p:sp>
            <p:sp>
              <p:nvSpPr>
                <p:cNvPr id="72" name="Freeform 16"/>
                <p:cNvSpPr>
                  <a:spLocks noEditPoints="1"/>
                </p:cNvSpPr>
                <p:nvPr/>
              </p:nvSpPr>
              <p:spPr bwMode="auto">
                <a:xfrm>
                  <a:off x="2405" y="2812"/>
                  <a:ext cx="44" cy="52"/>
                </a:xfrm>
                <a:custGeom>
                  <a:avLst/>
                  <a:gdLst>
                    <a:gd name="T0" fmla="*/ 106 w 213"/>
                    <a:gd name="T1" fmla="*/ 254 h 254"/>
                    <a:gd name="T2" fmla="*/ 212 w 213"/>
                    <a:gd name="T3" fmla="*/ 104 h 254"/>
                    <a:gd name="T4" fmla="*/ 106 w 213"/>
                    <a:gd name="T5" fmla="*/ 0 h 254"/>
                    <a:gd name="T6" fmla="*/ 1 w 213"/>
                    <a:gd name="T7" fmla="*/ 104 h 254"/>
                    <a:gd name="T8" fmla="*/ 106 w 213"/>
                    <a:gd name="T9" fmla="*/ 254 h 254"/>
                    <a:gd name="T10" fmla="*/ 106 w 213"/>
                    <a:gd name="T11" fmla="*/ 254 h 254"/>
                    <a:gd name="T12" fmla="*/ 106 w 213"/>
                    <a:gd name="T13" fmla="*/ 254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3" h="254">
                      <a:moveTo>
                        <a:pt x="106" y="254"/>
                      </a:moveTo>
                      <a:cubicBezTo>
                        <a:pt x="167" y="254"/>
                        <a:pt x="211" y="198"/>
                        <a:pt x="212" y="104"/>
                      </a:cubicBezTo>
                      <a:cubicBezTo>
                        <a:pt x="213" y="39"/>
                        <a:pt x="182" y="0"/>
                        <a:pt x="106" y="0"/>
                      </a:cubicBezTo>
                      <a:cubicBezTo>
                        <a:pt x="31" y="0"/>
                        <a:pt x="0" y="39"/>
                        <a:pt x="1" y="104"/>
                      </a:cubicBezTo>
                      <a:cubicBezTo>
                        <a:pt x="2" y="198"/>
                        <a:pt x="46" y="254"/>
                        <a:pt x="106" y="254"/>
                      </a:cubicBezTo>
                      <a:close/>
                      <a:moveTo>
                        <a:pt x="106" y="254"/>
                      </a:moveTo>
                      <a:cubicBezTo>
                        <a:pt x="106" y="254"/>
                        <a:pt x="106" y="254"/>
                        <a:pt x="106" y="25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 sz="1400"/>
                </a:p>
              </p:txBody>
            </p:sp>
            <p:sp>
              <p:nvSpPr>
                <p:cNvPr id="73" name="Freeform 17"/>
                <p:cNvSpPr>
                  <a:spLocks noEditPoints="1"/>
                </p:cNvSpPr>
                <p:nvPr/>
              </p:nvSpPr>
              <p:spPr bwMode="auto">
                <a:xfrm>
                  <a:off x="2215" y="2864"/>
                  <a:ext cx="96" cy="195"/>
                </a:xfrm>
                <a:custGeom>
                  <a:avLst/>
                  <a:gdLst>
                    <a:gd name="T0" fmla="*/ 394 w 466"/>
                    <a:gd name="T1" fmla="*/ 311 h 949"/>
                    <a:gd name="T2" fmla="*/ 387 w 466"/>
                    <a:gd name="T3" fmla="*/ 301 h 949"/>
                    <a:gd name="T4" fmla="*/ 289 w 466"/>
                    <a:gd name="T5" fmla="*/ 83 h 949"/>
                    <a:gd name="T6" fmla="*/ 295 w 466"/>
                    <a:gd name="T7" fmla="*/ 38 h 949"/>
                    <a:gd name="T8" fmla="*/ 308 w 466"/>
                    <a:gd name="T9" fmla="*/ 10 h 949"/>
                    <a:gd name="T10" fmla="*/ 297 w 466"/>
                    <a:gd name="T11" fmla="*/ 0 h 949"/>
                    <a:gd name="T12" fmla="*/ 260 w 466"/>
                    <a:gd name="T13" fmla="*/ 37 h 949"/>
                    <a:gd name="T14" fmla="*/ 260 w 466"/>
                    <a:gd name="T15" fmla="*/ 37 h 949"/>
                    <a:gd name="T16" fmla="*/ 293 w 466"/>
                    <a:gd name="T17" fmla="*/ 281 h 949"/>
                    <a:gd name="T18" fmla="*/ 292 w 466"/>
                    <a:gd name="T19" fmla="*/ 283 h 949"/>
                    <a:gd name="T20" fmla="*/ 260 w 466"/>
                    <a:gd name="T21" fmla="*/ 327 h 949"/>
                    <a:gd name="T22" fmla="*/ 258 w 466"/>
                    <a:gd name="T23" fmla="*/ 328 h 949"/>
                    <a:gd name="T24" fmla="*/ 256 w 466"/>
                    <a:gd name="T25" fmla="*/ 327 h 949"/>
                    <a:gd name="T26" fmla="*/ 223 w 466"/>
                    <a:gd name="T27" fmla="*/ 283 h 949"/>
                    <a:gd name="T28" fmla="*/ 223 w 466"/>
                    <a:gd name="T29" fmla="*/ 281 h 949"/>
                    <a:gd name="T30" fmla="*/ 253 w 466"/>
                    <a:gd name="T31" fmla="*/ 37 h 949"/>
                    <a:gd name="T32" fmla="*/ 254 w 466"/>
                    <a:gd name="T33" fmla="*/ 37 h 949"/>
                    <a:gd name="T34" fmla="*/ 217 w 466"/>
                    <a:gd name="T35" fmla="*/ 0 h 949"/>
                    <a:gd name="T36" fmla="*/ 194 w 466"/>
                    <a:gd name="T37" fmla="*/ 20 h 949"/>
                    <a:gd name="T38" fmla="*/ 139 w 466"/>
                    <a:gd name="T39" fmla="*/ 45 h 949"/>
                    <a:gd name="T40" fmla="*/ 4 w 466"/>
                    <a:gd name="T41" fmla="*/ 216 h 949"/>
                    <a:gd name="T42" fmla="*/ 1 w 466"/>
                    <a:gd name="T43" fmla="*/ 236 h 949"/>
                    <a:gd name="T44" fmla="*/ 77 w 466"/>
                    <a:gd name="T45" fmla="*/ 401 h 949"/>
                    <a:gd name="T46" fmla="*/ 111 w 466"/>
                    <a:gd name="T47" fmla="*/ 420 h 949"/>
                    <a:gd name="T48" fmla="*/ 132 w 466"/>
                    <a:gd name="T49" fmla="*/ 414 h 949"/>
                    <a:gd name="T50" fmla="*/ 146 w 466"/>
                    <a:gd name="T51" fmla="*/ 440 h 949"/>
                    <a:gd name="T52" fmla="*/ 146 w 466"/>
                    <a:gd name="T53" fmla="*/ 899 h 949"/>
                    <a:gd name="T54" fmla="*/ 196 w 466"/>
                    <a:gd name="T55" fmla="*/ 949 h 949"/>
                    <a:gd name="T56" fmla="*/ 246 w 466"/>
                    <a:gd name="T57" fmla="*/ 899 h 949"/>
                    <a:gd name="T58" fmla="*/ 246 w 466"/>
                    <a:gd name="T59" fmla="*/ 495 h 949"/>
                    <a:gd name="T60" fmla="*/ 257 w 466"/>
                    <a:gd name="T61" fmla="*/ 495 h 949"/>
                    <a:gd name="T62" fmla="*/ 267 w 466"/>
                    <a:gd name="T63" fmla="*/ 495 h 949"/>
                    <a:gd name="T64" fmla="*/ 267 w 466"/>
                    <a:gd name="T65" fmla="*/ 899 h 949"/>
                    <a:gd name="T66" fmla="*/ 317 w 466"/>
                    <a:gd name="T67" fmla="*/ 949 h 949"/>
                    <a:gd name="T68" fmla="*/ 367 w 466"/>
                    <a:gd name="T69" fmla="*/ 899 h 949"/>
                    <a:gd name="T70" fmla="*/ 367 w 466"/>
                    <a:gd name="T71" fmla="*/ 442 h 949"/>
                    <a:gd name="T72" fmla="*/ 381 w 466"/>
                    <a:gd name="T73" fmla="*/ 415 h 949"/>
                    <a:gd name="T74" fmla="*/ 401 w 466"/>
                    <a:gd name="T75" fmla="*/ 420 h 949"/>
                    <a:gd name="T76" fmla="*/ 436 w 466"/>
                    <a:gd name="T77" fmla="*/ 401 h 949"/>
                    <a:gd name="T78" fmla="*/ 466 w 466"/>
                    <a:gd name="T79" fmla="*/ 350 h 949"/>
                    <a:gd name="T80" fmla="*/ 466 w 466"/>
                    <a:gd name="T81" fmla="*/ 345 h 949"/>
                    <a:gd name="T82" fmla="*/ 465 w 466"/>
                    <a:gd name="T83" fmla="*/ 345 h 949"/>
                    <a:gd name="T84" fmla="*/ 394 w 466"/>
                    <a:gd name="T85" fmla="*/ 311 h 949"/>
                    <a:gd name="T86" fmla="*/ 85 w 466"/>
                    <a:gd name="T87" fmla="*/ 235 h 949"/>
                    <a:gd name="T88" fmla="*/ 127 w 466"/>
                    <a:gd name="T89" fmla="*/ 166 h 949"/>
                    <a:gd name="T90" fmla="*/ 127 w 466"/>
                    <a:gd name="T91" fmla="*/ 325 h 949"/>
                    <a:gd name="T92" fmla="*/ 85 w 466"/>
                    <a:gd name="T93" fmla="*/ 235 h 949"/>
                    <a:gd name="T94" fmla="*/ 85 w 466"/>
                    <a:gd name="T95" fmla="*/ 235 h 949"/>
                    <a:gd name="T96" fmla="*/ 85 w 466"/>
                    <a:gd name="T97" fmla="*/ 235 h 9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6" h="949">
                      <a:moveTo>
                        <a:pt x="394" y="311"/>
                      </a:moveTo>
                      <a:cubicBezTo>
                        <a:pt x="387" y="301"/>
                        <a:pt x="387" y="301"/>
                        <a:pt x="387" y="301"/>
                      </a:cubicBezTo>
                      <a:cubicBezTo>
                        <a:pt x="365" y="267"/>
                        <a:pt x="299" y="158"/>
                        <a:pt x="289" y="83"/>
                      </a:cubicBezTo>
                      <a:cubicBezTo>
                        <a:pt x="287" y="68"/>
                        <a:pt x="289" y="52"/>
                        <a:pt x="295" y="38"/>
                      </a:cubicBezTo>
                      <a:cubicBezTo>
                        <a:pt x="295" y="37"/>
                        <a:pt x="300" y="27"/>
                        <a:pt x="308" y="10"/>
                      </a:cubicBezTo>
                      <a:cubicBezTo>
                        <a:pt x="297" y="0"/>
                        <a:pt x="297" y="0"/>
                        <a:pt x="297" y="0"/>
                      </a:cubicBezTo>
                      <a:cubicBezTo>
                        <a:pt x="260" y="37"/>
                        <a:pt x="260" y="37"/>
                        <a:pt x="260" y="37"/>
                      </a:cubicBezTo>
                      <a:cubicBezTo>
                        <a:pt x="260" y="37"/>
                        <a:pt x="260" y="37"/>
                        <a:pt x="260" y="37"/>
                      </a:cubicBezTo>
                      <a:cubicBezTo>
                        <a:pt x="293" y="281"/>
                        <a:pt x="293" y="281"/>
                        <a:pt x="293" y="281"/>
                      </a:cubicBezTo>
                      <a:cubicBezTo>
                        <a:pt x="293" y="281"/>
                        <a:pt x="293" y="282"/>
                        <a:pt x="292" y="283"/>
                      </a:cubicBezTo>
                      <a:cubicBezTo>
                        <a:pt x="260" y="327"/>
                        <a:pt x="260" y="327"/>
                        <a:pt x="260" y="327"/>
                      </a:cubicBezTo>
                      <a:cubicBezTo>
                        <a:pt x="259" y="327"/>
                        <a:pt x="259" y="328"/>
                        <a:pt x="258" y="328"/>
                      </a:cubicBezTo>
                      <a:cubicBezTo>
                        <a:pt x="257" y="328"/>
                        <a:pt x="256" y="327"/>
                        <a:pt x="256" y="327"/>
                      </a:cubicBezTo>
                      <a:cubicBezTo>
                        <a:pt x="223" y="283"/>
                        <a:pt x="223" y="283"/>
                        <a:pt x="223" y="283"/>
                      </a:cubicBezTo>
                      <a:cubicBezTo>
                        <a:pt x="223" y="282"/>
                        <a:pt x="223" y="281"/>
                        <a:pt x="223" y="281"/>
                      </a:cubicBezTo>
                      <a:cubicBezTo>
                        <a:pt x="253" y="37"/>
                        <a:pt x="253" y="37"/>
                        <a:pt x="253" y="37"/>
                      </a:cubicBezTo>
                      <a:cubicBezTo>
                        <a:pt x="253" y="37"/>
                        <a:pt x="253" y="37"/>
                        <a:pt x="254" y="37"/>
                      </a:cubicBezTo>
                      <a:cubicBezTo>
                        <a:pt x="217" y="0"/>
                        <a:pt x="217" y="0"/>
                        <a:pt x="217" y="0"/>
                      </a:cubicBezTo>
                      <a:cubicBezTo>
                        <a:pt x="194" y="20"/>
                        <a:pt x="194" y="20"/>
                        <a:pt x="194" y="20"/>
                      </a:cubicBezTo>
                      <a:cubicBezTo>
                        <a:pt x="194" y="20"/>
                        <a:pt x="140" y="44"/>
                        <a:pt x="139" y="45"/>
                      </a:cubicBezTo>
                      <a:cubicBezTo>
                        <a:pt x="70" y="78"/>
                        <a:pt x="12" y="196"/>
                        <a:pt x="4" y="216"/>
                      </a:cubicBezTo>
                      <a:cubicBezTo>
                        <a:pt x="1" y="222"/>
                        <a:pt x="0" y="229"/>
                        <a:pt x="1" y="236"/>
                      </a:cubicBezTo>
                      <a:cubicBezTo>
                        <a:pt x="9" y="292"/>
                        <a:pt x="65" y="383"/>
                        <a:pt x="77" y="401"/>
                      </a:cubicBezTo>
                      <a:cubicBezTo>
                        <a:pt x="84" y="414"/>
                        <a:pt x="98" y="420"/>
                        <a:pt x="111" y="420"/>
                      </a:cubicBezTo>
                      <a:cubicBezTo>
                        <a:pt x="119" y="420"/>
                        <a:pt x="126" y="418"/>
                        <a:pt x="132" y="414"/>
                      </a:cubicBezTo>
                      <a:cubicBezTo>
                        <a:pt x="136" y="424"/>
                        <a:pt x="140" y="432"/>
                        <a:pt x="146" y="440"/>
                      </a:cubicBezTo>
                      <a:cubicBezTo>
                        <a:pt x="146" y="899"/>
                        <a:pt x="146" y="899"/>
                        <a:pt x="146" y="899"/>
                      </a:cubicBezTo>
                      <a:cubicBezTo>
                        <a:pt x="146" y="927"/>
                        <a:pt x="168" y="949"/>
                        <a:pt x="196" y="949"/>
                      </a:cubicBezTo>
                      <a:cubicBezTo>
                        <a:pt x="224" y="949"/>
                        <a:pt x="246" y="927"/>
                        <a:pt x="246" y="899"/>
                      </a:cubicBezTo>
                      <a:cubicBezTo>
                        <a:pt x="246" y="495"/>
                        <a:pt x="246" y="495"/>
                        <a:pt x="246" y="495"/>
                      </a:cubicBezTo>
                      <a:cubicBezTo>
                        <a:pt x="250" y="495"/>
                        <a:pt x="253" y="495"/>
                        <a:pt x="257" y="495"/>
                      </a:cubicBezTo>
                      <a:cubicBezTo>
                        <a:pt x="260" y="495"/>
                        <a:pt x="264" y="495"/>
                        <a:pt x="267" y="495"/>
                      </a:cubicBezTo>
                      <a:cubicBezTo>
                        <a:pt x="267" y="899"/>
                        <a:pt x="267" y="899"/>
                        <a:pt x="267" y="899"/>
                      </a:cubicBezTo>
                      <a:cubicBezTo>
                        <a:pt x="267" y="927"/>
                        <a:pt x="289" y="949"/>
                        <a:pt x="317" y="949"/>
                      </a:cubicBezTo>
                      <a:cubicBezTo>
                        <a:pt x="344" y="949"/>
                        <a:pt x="367" y="927"/>
                        <a:pt x="367" y="899"/>
                      </a:cubicBezTo>
                      <a:cubicBezTo>
                        <a:pt x="367" y="442"/>
                        <a:pt x="367" y="442"/>
                        <a:pt x="367" y="442"/>
                      </a:cubicBezTo>
                      <a:cubicBezTo>
                        <a:pt x="373" y="433"/>
                        <a:pt x="378" y="424"/>
                        <a:pt x="381" y="415"/>
                      </a:cubicBezTo>
                      <a:cubicBezTo>
                        <a:pt x="388" y="418"/>
                        <a:pt x="394" y="420"/>
                        <a:pt x="401" y="420"/>
                      </a:cubicBezTo>
                      <a:cubicBezTo>
                        <a:pt x="415" y="420"/>
                        <a:pt x="428" y="413"/>
                        <a:pt x="436" y="401"/>
                      </a:cubicBezTo>
                      <a:cubicBezTo>
                        <a:pt x="441" y="394"/>
                        <a:pt x="453" y="374"/>
                        <a:pt x="466" y="350"/>
                      </a:cubicBezTo>
                      <a:cubicBezTo>
                        <a:pt x="466" y="345"/>
                        <a:pt x="466" y="345"/>
                        <a:pt x="466" y="345"/>
                      </a:cubicBezTo>
                      <a:cubicBezTo>
                        <a:pt x="465" y="345"/>
                        <a:pt x="465" y="345"/>
                        <a:pt x="465" y="345"/>
                      </a:cubicBezTo>
                      <a:cubicBezTo>
                        <a:pt x="437" y="345"/>
                        <a:pt x="411" y="332"/>
                        <a:pt x="394" y="311"/>
                      </a:cubicBezTo>
                      <a:close/>
                      <a:moveTo>
                        <a:pt x="85" y="235"/>
                      </a:moveTo>
                      <a:cubicBezTo>
                        <a:pt x="94" y="217"/>
                        <a:pt x="109" y="190"/>
                        <a:pt x="127" y="166"/>
                      </a:cubicBezTo>
                      <a:cubicBezTo>
                        <a:pt x="127" y="325"/>
                        <a:pt x="127" y="325"/>
                        <a:pt x="127" y="325"/>
                      </a:cubicBezTo>
                      <a:cubicBezTo>
                        <a:pt x="109" y="294"/>
                        <a:pt x="91" y="258"/>
                        <a:pt x="85" y="235"/>
                      </a:cubicBezTo>
                      <a:close/>
                      <a:moveTo>
                        <a:pt x="85" y="235"/>
                      </a:moveTo>
                      <a:cubicBezTo>
                        <a:pt x="85" y="235"/>
                        <a:pt x="85" y="235"/>
                        <a:pt x="85" y="235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 sz="1400"/>
                </a:p>
              </p:txBody>
            </p:sp>
            <p:sp>
              <p:nvSpPr>
                <p:cNvPr id="74" name="Freeform 18"/>
                <p:cNvSpPr>
                  <a:spLocks noEditPoints="1"/>
                </p:cNvSpPr>
                <p:nvPr/>
              </p:nvSpPr>
              <p:spPr bwMode="auto">
                <a:xfrm>
                  <a:off x="2246" y="2812"/>
                  <a:ext cx="44" cy="52"/>
                </a:xfrm>
                <a:custGeom>
                  <a:avLst/>
                  <a:gdLst>
                    <a:gd name="T0" fmla="*/ 107 w 213"/>
                    <a:gd name="T1" fmla="*/ 254 h 254"/>
                    <a:gd name="T2" fmla="*/ 213 w 213"/>
                    <a:gd name="T3" fmla="*/ 104 h 254"/>
                    <a:gd name="T4" fmla="*/ 107 w 213"/>
                    <a:gd name="T5" fmla="*/ 0 h 254"/>
                    <a:gd name="T6" fmla="*/ 1 w 213"/>
                    <a:gd name="T7" fmla="*/ 104 h 254"/>
                    <a:gd name="T8" fmla="*/ 107 w 213"/>
                    <a:gd name="T9" fmla="*/ 254 h 254"/>
                    <a:gd name="T10" fmla="*/ 107 w 213"/>
                    <a:gd name="T11" fmla="*/ 254 h 254"/>
                    <a:gd name="T12" fmla="*/ 107 w 213"/>
                    <a:gd name="T13" fmla="*/ 254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3" h="254">
                      <a:moveTo>
                        <a:pt x="107" y="254"/>
                      </a:moveTo>
                      <a:cubicBezTo>
                        <a:pt x="167" y="254"/>
                        <a:pt x="212" y="198"/>
                        <a:pt x="213" y="104"/>
                      </a:cubicBezTo>
                      <a:cubicBezTo>
                        <a:pt x="213" y="39"/>
                        <a:pt x="182" y="0"/>
                        <a:pt x="107" y="0"/>
                      </a:cubicBezTo>
                      <a:cubicBezTo>
                        <a:pt x="31" y="0"/>
                        <a:pt x="0" y="39"/>
                        <a:pt x="1" y="104"/>
                      </a:cubicBezTo>
                      <a:cubicBezTo>
                        <a:pt x="2" y="198"/>
                        <a:pt x="47" y="254"/>
                        <a:pt x="107" y="254"/>
                      </a:cubicBezTo>
                      <a:close/>
                      <a:moveTo>
                        <a:pt x="107" y="254"/>
                      </a:moveTo>
                      <a:cubicBezTo>
                        <a:pt x="107" y="254"/>
                        <a:pt x="107" y="254"/>
                        <a:pt x="107" y="254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 sz="1400"/>
                </a:p>
              </p:txBody>
            </p:sp>
          </p:grpSp>
        </p:grpSp>
      </p:grp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6565903" y="4210053"/>
            <a:ext cx="1409700" cy="1253277"/>
            <a:chOff x="4503023" y="4117239"/>
            <a:chExt cx="1409719" cy="1254098"/>
          </a:xfrm>
        </p:grpSpPr>
        <p:sp>
          <p:nvSpPr>
            <p:cNvPr id="76" name="TextBox 27"/>
            <p:cNvSpPr txBox="1">
              <a:spLocks noChangeArrowheads="1"/>
            </p:cNvSpPr>
            <p:nvPr/>
          </p:nvSpPr>
          <p:spPr bwMode="auto">
            <a:xfrm>
              <a:off x="4503023" y="4786178"/>
              <a:ext cx="1409719" cy="58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7C7C7C"/>
                  </a:solidFill>
                  <a:latin typeface="HelveticaNeueLT Std Lt" pitchFamily="34" charset="0"/>
                </a:rPr>
                <a:t>Z</a:t>
              </a:r>
              <a:r>
                <a:rPr lang="en-US" sz="1600" b="1" dirty="0" smtClean="0">
                  <a:solidFill>
                    <a:srgbClr val="7C7C7C"/>
                  </a:solidFill>
                  <a:latin typeface="HelveticaNeueLT Std Lt" pitchFamily="34" charset="0"/>
                </a:rPr>
                <a:t>większona </a:t>
              </a:r>
              <a:r>
                <a:rPr lang="en-US" sz="1600" b="1" dirty="0">
                  <a:solidFill>
                    <a:srgbClr val="7C7C7C"/>
                  </a:solidFill>
                  <a:latin typeface="HelveticaNeueLT Std Lt" pitchFamily="34" charset="0"/>
                </a:rPr>
                <a:t>wydajność</a:t>
              </a:r>
              <a:endParaRPr lang="fr-FR" altLang="en-US" sz="1600" b="1" dirty="0">
                <a:solidFill>
                  <a:srgbClr val="7C7C7C"/>
                </a:solidFill>
                <a:latin typeface="HelveticaNeueLT Std Lt" pitchFamily="34" charset="0"/>
              </a:endParaRPr>
            </a:p>
          </p:txBody>
        </p:sp>
        <p:grpSp>
          <p:nvGrpSpPr>
            <p:cNvPr id="82" name="Group 56"/>
            <p:cNvGrpSpPr>
              <a:grpSpLocks/>
            </p:cNvGrpSpPr>
            <p:nvPr/>
          </p:nvGrpSpPr>
          <p:grpSpPr bwMode="auto">
            <a:xfrm>
              <a:off x="4907245" y="4117239"/>
              <a:ext cx="519514" cy="519514"/>
              <a:chOff x="4907245" y="4117239"/>
              <a:chExt cx="519514" cy="519514"/>
            </a:xfrm>
          </p:grpSpPr>
          <p:sp>
            <p:nvSpPr>
              <p:cNvPr id="83" name="Oval 82"/>
              <p:cNvSpPr/>
              <p:nvPr/>
            </p:nvSpPr>
            <p:spPr>
              <a:xfrm>
                <a:off x="4907840" y="4117239"/>
                <a:ext cx="519119" cy="519453"/>
              </a:xfrm>
              <a:prstGeom prst="ellipse">
                <a:avLst/>
              </a:prstGeom>
              <a:solidFill>
                <a:srgbClr val="BBBB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400"/>
              </a:p>
            </p:txBody>
          </p:sp>
          <p:sp>
            <p:nvSpPr>
              <p:cNvPr id="84" name="Freeform 22"/>
              <p:cNvSpPr>
                <a:spLocks noEditPoints="1"/>
              </p:cNvSpPr>
              <p:nvPr/>
            </p:nvSpPr>
            <p:spPr bwMode="auto">
              <a:xfrm>
                <a:off x="5062639" y="4228385"/>
                <a:ext cx="247679" cy="304158"/>
              </a:xfrm>
              <a:custGeom>
                <a:avLst/>
                <a:gdLst>
                  <a:gd name="T0" fmla="*/ 112970 w 2085"/>
                  <a:gd name="T1" fmla="*/ 15208 h 2560"/>
                  <a:gd name="T2" fmla="*/ 97527 w 2085"/>
                  <a:gd name="T3" fmla="*/ 0 h 2560"/>
                  <a:gd name="T4" fmla="*/ 76026 w 2085"/>
                  <a:gd name="T5" fmla="*/ 21743 h 2560"/>
                  <a:gd name="T6" fmla="*/ 56426 w 2085"/>
                  <a:gd name="T7" fmla="*/ 34931 h 2560"/>
                  <a:gd name="T8" fmla="*/ 138985 w 2085"/>
                  <a:gd name="T9" fmla="*/ 34931 h 2560"/>
                  <a:gd name="T10" fmla="*/ 97765 w 2085"/>
                  <a:gd name="T11" fmla="*/ 21743 h 2560"/>
                  <a:gd name="T12" fmla="*/ 104298 w 2085"/>
                  <a:gd name="T13" fmla="*/ 15208 h 2560"/>
                  <a:gd name="T14" fmla="*/ 17343 w 2085"/>
                  <a:gd name="T15" fmla="*/ 273742 h 2560"/>
                  <a:gd name="T16" fmla="*/ 13067 w 2085"/>
                  <a:gd name="T17" fmla="*/ 30416 h 2560"/>
                  <a:gd name="T18" fmla="*/ 69374 w 2085"/>
                  <a:gd name="T19" fmla="*/ 56436 h 2560"/>
                  <a:gd name="T20" fmla="*/ 147301 w 2085"/>
                  <a:gd name="T21" fmla="*/ 30416 h 2560"/>
                  <a:gd name="T22" fmla="*/ 195530 w 2085"/>
                  <a:gd name="T23" fmla="*/ 178336 h 2560"/>
                  <a:gd name="T24" fmla="*/ 173791 w 2085"/>
                  <a:gd name="T25" fmla="*/ 78178 h 2560"/>
                  <a:gd name="T26" fmla="*/ 121879 w 2085"/>
                  <a:gd name="T27" fmla="*/ 252000 h 2560"/>
                  <a:gd name="T28" fmla="*/ 134709 w 2085"/>
                  <a:gd name="T29" fmla="*/ 247722 h 2560"/>
                  <a:gd name="T30" fmla="*/ 191135 w 2085"/>
                  <a:gd name="T31" fmla="*/ 191168 h 2560"/>
                  <a:gd name="T32" fmla="*/ 186858 w 2085"/>
                  <a:gd name="T33" fmla="*/ 278138 h 2560"/>
                  <a:gd name="T34" fmla="*/ 158348 w 2085"/>
                  <a:gd name="T35" fmla="*/ 246534 h 2560"/>
                  <a:gd name="T36" fmla="*/ 215012 w 2085"/>
                  <a:gd name="T37" fmla="*/ 224554 h 2560"/>
                  <a:gd name="T38" fmla="*/ 152052 w 2085"/>
                  <a:gd name="T39" fmla="*/ 152079 h 2560"/>
                  <a:gd name="T40" fmla="*/ 78164 w 2085"/>
                  <a:gd name="T41" fmla="*/ 143406 h 2560"/>
                  <a:gd name="T42" fmla="*/ 156448 w 2085"/>
                  <a:gd name="T43" fmla="*/ 143406 h 2560"/>
                  <a:gd name="T44" fmla="*/ 152052 w 2085"/>
                  <a:gd name="T45" fmla="*/ 112990 h 2560"/>
                  <a:gd name="T46" fmla="*/ 78164 w 2085"/>
                  <a:gd name="T47" fmla="*/ 104317 h 2560"/>
                  <a:gd name="T48" fmla="*/ 156448 w 2085"/>
                  <a:gd name="T49" fmla="*/ 104317 h 2560"/>
                  <a:gd name="T50" fmla="*/ 130314 w 2085"/>
                  <a:gd name="T51" fmla="*/ 186891 h 2560"/>
                  <a:gd name="T52" fmla="*/ 78164 w 2085"/>
                  <a:gd name="T53" fmla="*/ 178099 h 2560"/>
                  <a:gd name="T54" fmla="*/ 134709 w 2085"/>
                  <a:gd name="T55" fmla="*/ 178099 h 2560"/>
                  <a:gd name="T56" fmla="*/ 121642 w 2085"/>
                  <a:gd name="T57" fmla="*/ 225980 h 2560"/>
                  <a:gd name="T58" fmla="*/ 78164 w 2085"/>
                  <a:gd name="T59" fmla="*/ 217307 h 2560"/>
                  <a:gd name="T60" fmla="*/ 126037 w 2085"/>
                  <a:gd name="T61" fmla="*/ 217307 h 2560"/>
                  <a:gd name="T62" fmla="*/ 69849 w 2085"/>
                  <a:gd name="T63" fmla="*/ 96950 h 2560"/>
                  <a:gd name="T64" fmla="*/ 48348 w 2085"/>
                  <a:gd name="T65" fmla="*/ 115366 h 2560"/>
                  <a:gd name="T66" fmla="*/ 43359 w 2085"/>
                  <a:gd name="T67" fmla="*/ 101109 h 2560"/>
                  <a:gd name="T68" fmla="*/ 69493 w 2085"/>
                  <a:gd name="T69" fmla="*/ 91247 h 2560"/>
                  <a:gd name="T70" fmla="*/ 53931 w 2085"/>
                  <a:gd name="T71" fmla="*/ 153624 h 2560"/>
                  <a:gd name="T72" fmla="*/ 38369 w 2085"/>
                  <a:gd name="T73" fmla="*/ 146020 h 2560"/>
                  <a:gd name="T74" fmla="*/ 50367 w 2085"/>
                  <a:gd name="T75" fmla="*/ 145426 h 2560"/>
                  <a:gd name="T76" fmla="*/ 69849 w 2085"/>
                  <a:gd name="T77" fmla="*/ 135564 h 2560"/>
                  <a:gd name="T78" fmla="*/ 50842 w 2085"/>
                  <a:gd name="T79" fmla="*/ 191881 h 2560"/>
                  <a:gd name="T80" fmla="*/ 37776 w 2085"/>
                  <a:gd name="T81" fmla="*/ 177386 h 2560"/>
                  <a:gd name="T82" fmla="*/ 63909 w 2085"/>
                  <a:gd name="T83" fmla="*/ 167168 h 2560"/>
                  <a:gd name="T84" fmla="*/ 69849 w 2085"/>
                  <a:gd name="T85" fmla="*/ 209821 h 2560"/>
                  <a:gd name="T86" fmla="*/ 48348 w 2085"/>
                  <a:gd name="T87" fmla="*/ 228237 h 2560"/>
                  <a:gd name="T88" fmla="*/ 43359 w 2085"/>
                  <a:gd name="T89" fmla="*/ 213980 h 2560"/>
                  <a:gd name="T90" fmla="*/ 69493 w 2085"/>
                  <a:gd name="T91" fmla="*/ 204119 h 2560"/>
                  <a:gd name="T92" fmla="*/ 69849 w 2085"/>
                  <a:gd name="T93" fmla="*/ 209821 h 256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085" h="2560">
                    <a:moveTo>
                      <a:pt x="1062" y="183"/>
                    </a:moveTo>
                    <a:cubicBezTo>
                      <a:pt x="1005" y="183"/>
                      <a:pt x="1005" y="183"/>
                      <a:pt x="1005" y="183"/>
                    </a:cubicBezTo>
                    <a:cubicBezTo>
                      <a:pt x="975" y="183"/>
                      <a:pt x="951" y="158"/>
                      <a:pt x="951" y="128"/>
                    </a:cubicBezTo>
                    <a:cubicBezTo>
                      <a:pt x="951" y="127"/>
                      <a:pt x="951" y="127"/>
                      <a:pt x="951" y="127"/>
                    </a:cubicBezTo>
                    <a:cubicBezTo>
                      <a:pt x="951" y="57"/>
                      <a:pt x="894" y="0"/>
                      <a:pt x="824" y="0"/>
                    </a:cubicBezTo>
                    <a:cubicBezTo>
                      <a:pt x="821" y="0"/>
                      <a:pt x="821" y="0"/>
                      <a:pt x="821" y="0"/>
                    </a:cubicBezTo>
                    <a:cubicBezTo>
                      <a:pt x="752" y="0"/>
                      <a:pt x="695" y="57"/>
                      <a:pt x="695" y="127"/>
                    </a:cubicBezTo>
                    <a:cubicBezTo>
                      <a:pt x="695" y="128"/>
                      <a:pt x="695" y="128"/>
                      <a:pt x="695" y="128"/>
                    </a:cubicBezTo>
                    <a:cubicBezTo>
                      <a:pt x="695" y="158"/>
                      <a:pt x="670" y="183"/>
                      <a:pt x="640" y="183"/>
                    </a:cubicBezTo>
                    <a:cubicBezTo>
                      <a:pt x="584" y="183"/>
                      <a:pt x="584" y="183"/>
                      <a:pt x="584" y="183"/>
                    </a:cubicBezTo>
                    <a:cubicBezTo>
                      <a:pt x="524" y="183"/>
                      <a:pt x="475" y="231"/>
                      <a:pt x="475" y="291"/>
                    </a:cubicBezTo>
                    <a:cubicBezTo>
                      <a:pt x="475" y="294"/>
                      <a:pt x="475" y="294"/>
                      <a:pt x="475" y="294"/>
                    </a:cubicBezTo>
                    <a:cubicBezTo>
                      <a:pt x="475" y="354"/>
                      <a:pt x="524" y="402"/>
                      <a:pt x="584" y="402"/>
                    </a:cubicBezTo>
                    <a:cubicBezTo>
                      <a:pt x="1062" y="402"/>
                      <a:pt x="1062" y="402"/>
                      <a:pt x="1062" y="402"/>
                    </a:cubicBezTo>
                    <a:cubicBezTo>
                      <a:pt x="1122" y="402"/>
                      <a:pt x="1170" y="354"/>
                      <a:pt x="1170" y="294"/>
                    </a:cubicBezTo>
                    <a:cubicBezTo>
                      <a:pt x="1170" y="291"/>
                      <a:pt x="1170" y="291"/>
                      <a:pt x="1170" y="291"/>
                    </a:cubicBezTo>
                    <a:cubicBezTo>
                      <a:pt x="1170" y="231"/>
                      <a:pt x="1122" y="183"/>
                      <a:pt x="1062" y="183"/>
                    </a:cubicBezTo>
                    <a:close/>
                    <a:moveTo>
                      <a:pt x="823" y="183"/>
                    </a:moveTo>
                    <a:cubicBezTo>
                      <a:pt x="793" y="183"/>
                      <a:pt x="768" y="158"/>
                      <a:pt x="768" y="128"/>
                    </a:cubicBezTo>
                    <a:cubicBezTo>
                      <a:pt x="768" y="98"/>
                      <a:pt x="793" y="73"/>
                      <a:pt x="823" y="73"/>
                    </a:cubicBezTo>
                    <a:cubicBezTo>
                      <a:pt x="853" y="73"/>
                      <a:pt x="878" y="98"/>
                      <a:pt x="878" y="128"/>
                    </a:cubicBezTo>
                    <a:cubicBezTo>
                      <a:pt x="878" y="158"/>
                      <a:pt x="853" y="183"/>
                      <a:pt x="823" y="183"/>
                    </a:cubicBezTo>
                    <a:close/>
                    <a:moveTo>
                      <a:pt x="1067" y="2304"/>
                    </a:moveTo>
                    <a:cubicBezTo>
                      <a:pt x="146" y="2304"/>
                      <a:pt x="146" y="2304"/>
                      <a:pt x="146" y="2304"/>
                    </a:cubicBezTo>
                    <a:cubicBezTo>
                      <a:pt x="65" y="2304"/>
                      <a:pt x="0" y="2238"/>
                      <a:pt x="0" y="2158"/>
                    </a:cubicBezTo>
                    <a:cubicBezTo>
                      <a:pt x="0" y="402"/>
                      <a:pt x="0" y="402"/>
                      <a:pt x="0" y="402"/>
                    </a:cubicBezTo>
                    <a:cubicBezTo>
                      <a:pt x="0" y="321"/>
                      <a:pt x="65" y="256"/>
                      <a:pt x="110" y="256"/>
                    </a:cubicBezTo>
                    <a:cubicBezTo>
                      <a:pt x="406" y="256"/>
                      <a:pt x="406" y="256"/>
                      <a:pt x="406" y="256"/>
                    </a:cubicBezTo>
                    <a:cubicBezTo>
                      <a:pt x="404" y="268"/>
                      <a:pt x="402" y="281"/>
                      <a:pt x="402" y="294"/>
                    </a:cubicBezTo>
                    <a:cubicBezTo>
                      <a:pt x="402" y="394"/>
                      <a:pt x="484" y="475"/>
                      <a:pt x="584" y="475"/>
                    </a:cubicBezTo>
                    <a:cubicBezTo>
                      <a:pt x="1062" y="475"/>
                      <a:pt x="1062" y="475"/>
                      <a:pt x="1062" y="475"/>
                    </a:cubicBezTo>
                    <a:cubicBezTo>
                      <a:pt x="1162" y="475"/>
                      <a:pt x="1243" y="394"/>
                      <a:pt x="1243" y="291"/>
                    </a:cubicBezTo>
                    <a:cubicBezTo>
                      <a:pt x="1243" y="279"/>
                      <a:pt x="1242" y="267"/>
                      <a:pt x="1240" y="256"/>
                    </a:cubicBezTo>
                    <a:cubicBezTo>
                      <a:pt x="1463" y="256"/>
                      <a:pt x="1463" y="256"/>
                      <a:pt x="1463" y="256"/>
                    </a:cubicBezTo>
                    <a:cubicBezTo>
                      <a:pt x="1580" y="256"/>
                      <a:pt x="1646" y="321"/>
                      <a:pt x="1646" y="402"/>
                    </a:cubicBezTo>
                    <a:cubicBezTo>
                      <a:pt x="1646" y="1501"/>
                      <a:pt x="1646" y="1501"/>
                      <a:pt x="1646" y="1501"/>
                    </a:cubicBezTo>
                    <a:cubicBezTo>
                      <a:pt x="1634" y="1501"/>
                      <a:pt x="1621" y="1499"/>
                      <a:pt x="1609" y="1499"/>
                    </a:cubicBezTo>
                    <a:cubicBezTo>
                      <a:pt x="1559" y="1499"/>
                      <a:pt x="1510" y="1507"/>
                      <a:pt x="1463" y="1519"/>
                    </a:cubicBezTo>
                    <a:cubicBezTo>
                      <a:pt x="1463" y="658"/>
                      <a:pt x="1463" y="658"/>
                      <a:pt x="1463" y="658"/>
                    </a:cubicBezTo>
                    <a:cubicBezTo>
                      <a:pt x="183" y="658"/>
                      <a:pt x="183" y="658"/>
                      <a:pt x="183" y="658"/>
                    </a:cubicBezTo>
                    <a:cubicBezTo>
                      <a:pt x="183" y="2121"/>
                      <a:pt x="183" y="2121"/>
                      <a:pt x="183" y="2121"/>
                    </a:cubicBezTo>
                    <a:cubicBezTo>
                      <a:pt x="1026" y="2121"/>
                      <a:pt x="1026" y="2121"/>
                      <a:pt x="1026" y="2121"/>
                    </a:cubicBezTo>
                    <a:cubicBezTo>
                      <a:pt x="1030" y="2185"/>
                      <a:pt x="1044" y="2247"/>
                      <a:pt x="1067" y="2304"/>
                    </a:cubicBezTo>
                    <a:close/>
                    <a:moveTo>
                      <a:pt x="1609" y="1609"/>
                    </a:moveTo>
                    <a:cubicBezTo>
                      <a:pt x="1347" y="1609"/>
                      <a:pt x="1134" y="1822"/>
                      <a:pt x="1134" y="2085"/>
                    </a:cubicBezTo>
                    <a:cubicBezTo>
                      <a:pt x="1134" y="2347"/>
                      <a:pt x="1347" y="2560"/>
                      <a:pt x="1609" y="2560"/>
                    </a:cubicBezTo>
                    <a:cubicBezTo>
                      <a:pt x="1872" y="2560"/>
                      <a:pt x="2085" y="2347"/>
                      <a:pt x="2085" y="2085"/>
                    </a:cubicBezTo>
                    <a:cubicBezTo>
                      <a:pt x="2085" y="1822"/>
                      <a:pt x="1872" y="1609"/>
                      <a:pt x="1609" y="1609"/>
                    </a:cubicBezTo>
                    <a:close/>
                    <a:moveTo>
                      <a:pt x="1920" y="1987"/>
                    </a:moveTo>
                    <a:cubicBezTo>
                      <a:pt x="1627" y="2316"/>
                      <a:pt x="1627" y="2316"/>
                      <a:pt x="1627" y="2316"/>
                    </a:cubicBezTo>
                    <a:cubicBezTo>
                      <a:pt x="1613" y="2332"/>
                      <a:pt x="1593" y="2341"/>
                      <a:pt x="1573" y="2341"/>
                    </a:cubicBezTo>
                    <a:cubicBezTo>
                      <a:pt x="1556" y="2341"/>
                      <a:pt x="1540" y="2335"/>
                      <a:pt x="1527" y="2325"/>
                    </a:cubicBezTo>
                    <a:cubicBezTo>
                      <a:pt x="1344" y="2178"/>
                      <a:pt x="1344" y="2178"/>
                      <a:pt x="1344" y="2178"/>
                    </a:cubicBezTo>
                    <a:cubicBezTo>
                      <a:pt x="1312" y="2153"/>
                      <a:pt x="1307" y="2107"/>
                      <a:pt x="1333" y="2075"/>
                    </a:cubicBezTo>
                    <a:cubicBezTo>
                      <a:pt x="1358" y="2044"/>
                      <a:pt x="1404" y="2039"/>
                      <a:pt x="1435" y="2064"/>
                    </a:cubicBezTo>
                    <a:cubicBezTo>
                      <a:pt x="1564" y="2167"/>
                      <a:pt x="1564" y="2167"/>
                      <a:pt x="1564" y="2167"/>
                    </a:cubicBezTo>
                    <a:cubicBezTo>
                      <a:pt x="1810" y="1890"/>
                      <a:pt x="1810" y="1890"/>
                      <a:pt x="1810" y="1890"/>
                    </a:cubicBezTo>
                    <a:cubicBezTo>
                      <a:pt x="1837" y="1859"/>
                      <a:pt x="1884" y="1857"/>
                      <a:pt x="1914" y="1884"/>
                    </a:cubicBezTo>
                    <a:cubicBezTo>
                      <a:pt x="1944" y="1910"/>
                      <a:pt x="1947" y="1957"/>
                      <a:pt x="1920" y="1987"/>
                    </a:cubicBezTo>
                    <a:close/>
                    <a:moveTo>
                      <a:pt x="1280" y="1280"/>
                    </a:moveTo>
                    <a:cubicBezTo>
                      <a:pt x="695" y="1280"/>
                      <a:pt x="695" y="1280"/>
                      <a:pt x="695" y="1280"/>
                    </a:cubicBezTo>
                    <a:cubicBezTo>
                      <a:pt x="675" y="1280"/>
                      <a:pt x="658" y="1264"/>
                      <a:pt x="658" y="1243"/>
                    </a:cubicBezTo>
                    <a:cubicBezTo>
                      <a:pt x="658" y="1207"/>
                      <a:pt x="658" y="1207"/>
                      <a:pt x="658" y="1207"/>
                    </a:cubicBezTo>
                    <a:cubicBezTo>
                      <a:pt x="658" y="1187"/>
                      <a:pt x="675" y="1170"/>
                      <a:pt x="695" y="1170"/>
                    </a:cubicBezTo>
                    <a:cubicBezTo>
                      <a:pt x="1280" y="1170"/>
                      <a:pt x="1280" y="1170"/>
                      <a:pt x="1280" y="1170"/>
                    </a:cubicBezTo>
                    <a:cubicBezTo>
                      <a:pt x="1300" y="1170"/>
                      <a:pt x="1317" y="1187"/>
                      <a:pt x="1317" y="1207"/>
                    </a:cubicBezTo>
                    <a:cubicBezTo>
                      <a:pt x="1317" y="1243"/>
                      <a:pt x="1317" y="1243"/>
                      <a:pt x="1317" y="1243"/>
                    </a:cubicBezTo>
                    <a:cubicBezTo>
                      <a:pt x="1317" y="1264"/>
                      <a:pt x="1300" y="1280"/>
                      <a:pt x="1280" y="1280"/>
                    </a:cubicBezTo>
                    <a:close/>
                    <a:moveTo>
                      <a:pt x="1280" y="951"/>
                    </a:moveTo>
                    <a:cubicBezTo>
                      <a:pt x="695" y="951"/>
                      <a:pt x="695" y="951"/>
                      <a:pt x="695" y="951"/>
                    </a:cubicBezTo>
                    <a:cubicBezTo>
                      <a:pt x="675" y="951"/>
                      <a:pt x="658" y="934"/>
                      <a:pt x="658" y="914"/>
                    </a:cubicBezTo>
                    <a:cubicBezTo>
                      <a:pt x="658" y="878"/>
                      <a:pt x="658" y="878"/>
                      <a:pt x="658" y="878"/>
                    </a:cubicBezTo>
                    <a:cubicBezTo>
                      <a:pt x="658" y="858"/>
                      <a:pt x="675" y="841"/>
                      <a:pt x="695" y="841"/>
                    </a:cubicBezTo>
                    <a:cubicBezTo>
                      <a:pt x="1280" y="841"/>
                      <a:pt x="1280" y="841"/>
                      <a:pt x="1280" y="841"/>
                    </a:cubicBezTo>
                    <a:cubicBezTo>
                      <a:pt x="1300" y="841"/>
                      <a:pt x="1317" y="858"/>
                      <a:pt x="1317" y="878"/>
                    </a:cubicBezTo>
                    <a:cubicBezTo>
                      <a:pt x="1317" y="914"/>
                      <a:pt x="1317" y="914"/>
                      <a:pt x="1317" y="914"/>
                    </a:cubicBezTo>
                    <a:cubicBezTo>
                      <a:pt x="1317" y="934"/>
                      <a:pt x="1300" y="951"/>
                      <a:pt x="1280" y="951"/>
                    </a:cubicBezTo>
                    <a:close/>
                    <a:moveTo>
                      <a:pt x="1097" y="1573"/>
                    </a:moveTo>
                    <a:cubicBezTo>
                      <a:pt x="695" y="1573"/>
                      <a:pt x="695" y="1573"/>
                      <a:pt x="695" y="1573"/>
                    </a:cubicBezTo>
                    <a:cubicBezTo>
                      <a:pt x="675" y="1573"/>
                      <a:pt x="658" y="1556"/>
                      <a:pt x="658" y="1536"/>
                    </a:cubicBezTo>
                    <a:cubicBezTo>
                      <a:pt x="658" y="1499"/>
                      <a:pt x="658" y="1499"/>
                      <a:pt x="658" y="1499"/>
                    </a:cubicBezTo>
                    <a:cubicBezTo>
                      <a:pt x="658" y="1479"/>
                      <a:pt x="675" y="1463"/>
                      <a:pt x="695" y="1463"/>
                    </a:cubicBezTo>
                    <a:cubicBezTo>
                      <a:pt x="1097" y="1463"/>
                      <a:pt x="1097" y="1463"/>
                      <a:pt x="1097" y="1463"/>
                    </a:cubicBezTo>
                    <a:cubicBezTo>
                      <a:pt x="1117" y="1463"/>
                      <a:pt x="1134" y="1479"/>
                      <a:pt x="1134" y="1499"/>
                    </a:cubicBezTo>
                    <a:cubicBezTo>
                      <a:pt x="1134" y="1536"/>
                      <a:pt x="1134" y="1536"/>
                      <a:pt x="1134" y="1536"/>
                    </a:cubicBezTo>
                    <a:cubicBezTo>
                      <a:pt x="1134" y="1556"/>
                      <a:pt x="1117" y="1573"/>
                      <a:pt x="1097" y="1573"/>
                    </a:cubicBezTo>
                    <a:close/>
                    <a:moveTo>
                      <a:pt x="1024" y="1902"/>
                    </a:moveTo>
                    <a:cubicBezTo>
                      <a:pt x="695" y="1902"/>
                      <a:pt x="695" y="1902"/>
                      <a:pt x="695" y="1902"/>
                    </a:cubicBezTo>
                    <a:cubicBezTo>
                      <a:pt x="675" y="1902"/>
                      <a:pt x="658" y="1885"/>
                      <a:pt x="658" y="1865"/>
                    </a:cubicBezTo>
                    <a:cubicBezTo>
                      <a:pt x="658" y="1829"/>
                      <a:pt x="658" y="1829"/>
                      <a:pt x="658" y="1829"/>
                    </a:cubicBezTo>
                    <a:cubicBezTo>
                      <a:pt x="658" y="1808"/>
                      <a:pt x="675" y="1792"/>
                      <a:pt x="695" y="1792"/>
                    </a:cubicBezTo>
                    <a:cubicBezTo>
                      <a:pt x="1024" y="1792"/>
                      <a:pt x="1024" y="1792"/>
                      <a:pt x="1024" y="1792"/>
                    </a:cubicBezTo>
                    <a:cubicBezTo>
                      <a:pt x="1044" y="1792"/>
                      <a:pt x="1061" y="1808"/>
                      <a:pt x="1061" y="1829"/>
                    </a:cubicBezTo>
                    <a:cubicBezTo>
                      <a:pt x="1061" y="1865"/>
                      <a:pt x="1061" y="1865"/>
                      <a:pt x="1061" y="1865"/>
                    </a:cubicBezTo>
                    <a:cubicBezTo>
                      <a:pt x="1061" y="1885"/>
                      <a:pt x="1044" y="1902"/>
                      <a:pt x="1024" y="1902"/>
                    </a:cubicBezTo>
                    <a:close/>
                    <a:moveTo>
                      <a:pt x="588" y="816"/>
                    </a:moveTo>
                    <a:cubicBezTo>
                      <a:pt x="454" y="967"/>
                      <a:pt x="454" y="967"/>
                      <a:pt x="454" y="967"/>
                    </a:cubicBezTo>
                    <a:cubicBezTo>
                      <a:pt x="447" y="975"/>
                      <a:pt x="438" y="978"/>
                      <a:pt x="428" y="978"/>
                    </a:cubicBezTo>
                    <a:cubicBezTo>
                      <a:pt x="421" y="978"/>
                      <a:pt x="414" y="976"/>
                      <a:pt x="407" y="971"/>
                    </a:cubicBezTo>
                    <a:cubicBezTo>
                      <a:pt x="323" y="904"/>
                      <a:pt x="323" y="904"/>
                      <a:pt x="323" y="904"/>
                    </a:cubicBezTo>
                    <a:cubicBezTo>
                      <a:pt x="309" y="892"/>
                      <a:pt x="306" y="871"/>
                      <a:pt x="318" y="856"/>
                    </a:cubicBezTo>
                    <a:cubicBezTo>
                      <a:pt x="330" y="842"/>
                      <a:pt x="351" y="839"/>
                      <a:pt x="365" y="851"/>
                    </a:cubicBezTo>
                    <a:cubicBezTo>
                      <a:pt x="424" y="898"/>
                      <a:pt x="424" y="898"/>
                      <a:pt x="424" y="898"/>
                    </a:cubicBezTo>
                    <a:cubicBezTo>
                      <a:pt x="538" y="771"/>
                      <a:pt x="538" y="771"/>
                      <a:pt x="538" y="771"/>
                    </a:cubicBezTo>
                    <a:cubicBezTo>
                      <a:pt x="550" y="757"/>
                      <a:pt x="572" y="756"/>
                      <a:pt x="585" y="768"/>
                    </a:cubicBezTo>
                    <a:cubicBezTo>
                      <a:pt x="599" y="780"/>
                      <a:pt x="601" y="802"/>
                      <a:pt x="588" y="816"/>
                    </a:cubicBezTo>
                    <a:close/>
                    <a:moveTo>
                      <a:pt x="588" y="1141"/>
                    </a:moveTo>
                    <a:cubicBezTo>
                      <a:pt x="454" y="1293"/>
                      <a:pt x="454" y="1293"/>
                      <a:pt x="454" y="1293"/>
                    </a:cubicBezTo>
                    <a:cubicBezTo>
                      <a:pt x="447" y="1300"/>
                      <a:pt x="438" y="1304"/>
                      <a:pt x="428" y="1304"/>
                    </a:cubicBezTo>
                    <a:cubicBezTo>
                      <a:pt x="421" y="1304"/>
                      <a:pt x="414" y="1301"/>
                      <a:pt x="407" y="1296"/>
                    </a:cubicBezTo>
                    <a:cubicBezTo>
                      <a:pt x="323" y="1229"/>
                      <a:pt x="323" y="1229"/>
                      <a:pt x="323" y="1229"/>
                    </a:cubicBezTo>
                    <a:cubicBezTo>
                      <a:pt x="309" y="1217"/>
                      <a:pt x="306" y="1196"/>
                      <a:pt x="318" y="1182"/>
                    </a:cubicBezTo>
                    <a:cubicBezTo>
                      <a:pt x="330" y="1167"/>
                      <a:pt x="351" y="1165"/>
                      <a:pt x="365" y="1176"/>
                    </a:cubicBezTo>
                    <a:cubicBezTo>
                      <a:pt x="424" y="1224"/>
                      <a:pt x="424" y="1224"/>
                      <a:pt x="424" y="1224"/>
                    </a:cubicBezTo>
                    <a:cubicBezTo>
                      <a:pt x="538" y="1096"/>
                      <a:pt x="538" y="1096"/>
                      <a:pt x="538" y="1096"/>
                    </a:cubicBezTo>
                    <a:cubicBezTo>
                      <a:pt x="550" y="1082"/>
                      <a:pt x="572" y="1081"/>
                      <a:pt x="585" y="1093"/>
                    </a:cubicBezTo>
                    <a:cubicBezTo>
                      <a:pt x="599" y="1106"/>
                      <a:pt x="601" y="1127"/>
                      <a:pt x="588" y="1141"/>
                    </a:cubicBezTo>
                    <a:close/>
                    <a:moveTo>
                      <a:pt x="588" y="1452"/>
                    </a:moveTo>
                    <a:cubicBezTo>
                      <a:pt x="454" y="1604"/>
                      <a:pt x="454" y="1604"/>
                      <a:pt x="454" y="1604"/>
                    </a:cubicBezTo>
                    <a:cubicBezTo>
                      <a:pt x="447" y="1611"/>
                      <a:pt x="438" y="1615"/>
                      <a:pt x="428" y="1615"/>
                    </a:cubicBezTo>
                    <a:cubicBezTo>
                      <a:pt x="421" y="1615"/>
                      <a:pt x="414" y="1613"/>
                      <a:pt x="407" y="1608"/>
                    </a:cubicBezTo>
                    <a:cubicBezTo>
                      <a:pt x="323" y="1540"/>
                      <a:pt x="323" y="1540"/>
                      <a:pt x="323" y="1540"/>
                    </a:cubicBezTo>
                    <a:cubicBezTo>
                      <a:pt x="309" y="1529"/>
                      <a:pt x="306" y="1507"/>
                      <a:pt x="318" y="1493"/>
                    </a:cubicBezTo>
                    <a:cubicBezTo>
                      <a:pt x="330" y="1478"/>
                      <a:pt x="351" y="1476"/>
                      <a:pt x="365" y="1488"/>
                    </a:cubicBezTo>
                    <a:cubicBezTo>
                      <a:pt x="424" y="1535"/>
                      <a:pt x="424" y="1535"/>
                      <a:pt x="424" y="1535"/>
                    </a:cubicBezTo>
                    <a:cubicBezTo>
                      <a:pt x="538" y="1407"/>
                      <a:pt x="538" y="1407"/>
                      <a:pt x="538" y="1407"/>
                    </a:cubicBezTo>
                    <a:cubicBezTo>
                      <a:pt x="550" y="1393"/>
                      <a:pt x="572" y="1392"/>
                      <a:pt x="585" y="1405"/>
                    </a:cubicBezTo>
                    <a:cubicBezTo>
                      <a:pt x="599" y="1417"/>
                      <a:pt x="601" y="1438"/>
                      <a:pt x="588" y="1452"/>
                    </a:cubicBezTo>
                    <a:close/>
                    <a:moveTo>
                      <a:pt x="588" y="1766"/>
                    </a:moveTo>
                    <a:cubicBezTo>
                      <a:pt x="454" y="1917"/>
                      <a:pt x="454" y="1917"/>
                      <a:pt x="454" y="1917"/>
                    </a:cubicBezTo>
                    <a:cubicBezTo>
                      <a:pt x="447" y="1925"/>
                      <a:pt x="438" y="1928"/>
                      <a:pt x="428" y="1928"/>
                    </a:cubicBezTo>
                    <a:cubicBezTo>
                      <a:pt x="421" y="1928"/>
                      <a:pt x="414" y="1926"/>
                      <a:pt x="407" y="1921"/>
                    </a:cubicBezTo>
                    <a:cubicBezTo>
                      <a:pt x="323" y="1854"/>
                      <a:pt x="323" y="1854"/>
                      <a:pt x="323" y="1854"/>
                    </a:cubicBezTo>
                    <a:cubicBezTo>
                      <a:pt x="309" y="1842"/>
                      <a:pt x="306" y="1821"/>
                      <a:pt x="318" y="1806"/>
                    </a:cubicBezTo>
                    <a:cubicBezTo>
                      <a:pt x="330" y="1792"/>
                      <a:pt x="351" y="1789"/>
                      <a:pt x="365" y="1801"/>
                    </a:cubicBezTo>
                    <a:cubicBezTo>
                      <a:pt x="424" y="1848"/>
                      <a:pt x="424" y="1848"/>
                      <a:pt x="424" y="1848"/>
                    </a:cubicBezTo>
                    <a:cubicBezTo>
                      <a:pt x="538" y="1721"/>
                      <a:pt x="538" y="1721"/>
                      <a:pt x="538" y="1721"/>
                    </a:cubicBezTo>
                    <a:cubicBezTo>
                      <a:pt x="550" y="1707"/>
                      <a:pt x="572" y="1706"/>
                      <a:pt x="585" y="1718"/>
                    </a:cubicBezTo>
                    <a:cubicBezTo>
                      <a:pt x="599" y="1730"/>
                      <a:pt x="601" y="1752"/>
                      <a:pt x="588" y="1766"/>
                    </a:cubicBezTo>
                    <a:close/>
                    <a:moveTo>
                      <a:pt x="588" y="1766"/>
                    </a:moveTo>
                    <a:cubicBezTo>
                      <a:pt x="588" y="1766"/>
                      <a:pt x="588" y="1766"/>
                      <a:pt x="588" y="1766"/>
                    </a:cubicBezTo>
                  </a:path>
                </a:pathLst>
              </a:custGeom>
              <a:solidFill>
                <a:srgbClr val="1515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5" name="Group 84"/>
          <p:cNvGrpSpPr>
            <a:grpSpLocks/>
          </p:cNvGrpSpPr>
          <p:nvPr/>
        </p:nvGrpSpPr>
        <p:grpSpPr bwMode="auto">
          <a:xfrm>
            <a:off x="9105900" y="4230693"/>
            <a:ext cx="1803400" cy="1476764"/>
            <a:chOff x="6320294" y="4118358"/>
            <a:chExt cx="1803784" cy="1475744"/>
          </a:xfrm>
        </p:grpSpPr>
        <p:sp>
          <p:nvSpPr>
            <p:cNvPr id="86" name="TextBox 28"/>
            <p:cNvSpPr txBox="1">
              <a:spLocks noChangeArrowheads="1"/>
            </p:cNvSpPr>
            <p:nvPr/>
          </p:nvSpPr>
          <p:spPr bwMode="auto">
            <a:xfrm>
              <a:off x="6320294" y="4763679"/>
              <a:ext cx="1803784" cy="83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B7C532"/>
                  </a:solidFill>
                  <a:latin typeface="HelveticaNeueLT Std Lt" pitchFamily="34" charset="0"/>
                </a:rPr>
                <a:t>P</a:t>
              </a:r>
              <a:r>
                <a:rPr lang="en-US" sz="1600" b="1" dirty="0" smtClean="0">
                  <a:solidFill>
                    <a:srgbClr val="B7C532"/>
                  </a:solidFill>
                  <a:latin typeface="HelveticaNeueLT Std Lt" pitchFamily="34" charset="0"/>
                </a:rPr>
                <a:t>rzewidywanie </a:t>
              </a:r>
              <a:r>
                <a:rPr lang="en-US" sz="1600" b="1" dirty="0">
                  <a:solidFill>
                    <a:srgbClr val="B7C532"/>
                  </a:solidFill>
                  <a:latin typeface="HelveticaNeueLT Std Lt" pitchFamily="34" charset="0"/>
                </a:rPr>
                <a:t>i kierowanie zmianą</a:t>
              </a:r>
              <a:endParaRPr lang="fr-FR" altLang="en-US" sz="1600" b="1" dirty="0">
                <a:solidFill>
                  <a:srgbClr val="B7C532"/>
                </a:solidFill>
                <a:latin typeface="HelveticaNeueLT Std Lt" pitchFamily="34" charset="0"/>
              </a:endParaRPr>
            </a:p>
          </p:txBody>
        </p:sp>
        <p:grpSp>
          <p:nvGrpSpPr>
            <p:cNvPr id="87" name="Group 61"/>
            <p:cNvGrpSpPr>
              <a:grpSpLocks/>
            </p:cNvGrpSpPr>
            <p:nvPr/>
          </p:nvGrpSpPr>
          <p:grpSpPr bwMode="auto">
            <a:xfrm>
              <a:off x="6949833" y="4118358"/>
              <a:ext cx="519514" cy="519514"/>
              <a:chOff x="6949833" y="4118358"/>
              <a:chExt cx="519514" cy="519514"/>
            </a:xfrm>
          </p:grpSpPr>
          <p:sp>
            <p:nvSpPr>
              <p:cNvPr id="88" name="Oval 87"/>
              <p:cNvSpPr/>
              <p:nvPr/>
            </p:nvSpPr>
            <p:spPr>
              <a:xfrm>
                <a:off x="6949647" y="4118358"/>
                <a:ext cx="519224" cy="518754"/>
              </a:xfrm>
              <a:prstGeom prst="ellipse">
                <a:avLst/>
              </a:prstGeom>
              <a:solidFill>
                <a:srgbClr val="B7C5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89" name="Freeform 26"/>
              <p:cNvSpPr>
                <a:spLocks noEditPoints="1"/>
              </p:cNvSpPr>
              <p:nvPr/>
            </p:nvSpPr>
            <p:spPr bwMode="auto">
              <a:xfrm>
                <a:off x="7093146" y="4250064"/>
                <a:ext cx="265802" cy="265802"/>
              </a:xfrm>
              <a:custGeom>
                <a:avLst/>
                <a:gdLst>
                  <a:gd name="T0" fmla="*/ 72779 w 84"/>
                  <a:gd name="T1" fmla="*/ 85436 h 84"/>
                  <a:gd name="T2" fmla="*/ 107587 w 84"/>
                  <a:gd name="T3" fmla="*/ 79108 h 84"/>
                  <a:gd name="T4" fmla="*/ 107587 w 84"/>
                  <a:gd name="T5" fmla="*/ 98094 h 84"/>
                  <a:gd name="T6" fmla="*/ 72779 w 84"/>
                  <a:gd name="T7" fmla="*/ 104422 h 84"/>
                  <a:gd name="T8" fmla="*/ 107587 w 84"/>
                  <a:gd name="T9" fmla="*/ 98094 h 84"/>
                  <a:gd name="T10" fmla="*/ 107587 w 84"/>
                  <a:gd name="T11" fmla="*/ 123408 h 84"/>
                  <a:gd name="T12" fmla="*/ 37972 w 84"/>
                  <a:gd name="T13" fmla="*/ 117079 h 84"/>
                  <a:gd name="T14" fmla="*/ 37972 w 84"/>
                  <a:gd name="T15" fmla="*/ 142394 h 84"/>
                  <a:gd name="T16" fmla="*/ 107587 w 84"/>
                  <a:gd name="T17" fmla="*/ 139230 h 84"/>
                  <a:gd name="T18" fmla="*/ 37972 w 84"/>
                  <a:gd name="T19" fmla="*/ 142394 h 84"/>
                  <a:gd name="T20" fmla="*/ 107587 w 84"/>
                  <a:gd name="T21" fmla="*/ 164544 h 84"/>
                  <a:gd name="T22" fmla="*/ 37972 w 84"/>
                  <a:gd name="T23" fmla="*/ 158215 h 84"/>
                  <a:gd name="T24" fmla="*/ 37972 w 84"/>
                  <a:gd name="T25" fmla="*/ 104422 h 84"/>
                  <a:gd name="T26" fmla="*/ 53793 w 84"/>
                  <a:gd name="T27" fmla="*/ 75943 h 84"/>
                  <a:gd name="T28" fmla="*/ 56958 w 84"/>
                  <a:gd name="T29" fmla="*/ 104422 h 84"/>
                  <a:gd name="T30" fmla="*/ 44300 w 84"/>
                  <a:gd name="T31" fmla="*/ 98094 h 84"/>
                  <a:gd name="T32" fmla="*/ 37972 w 84"/>
                  <a:gd name="T33" fmla="*/ 104422 h 84"/>
                  <a:gd name="T34" fmla="*/ 53793 w 84"/>
                  <a:gd name="T35" fmla="*/ 94929 h 84"/>
                  <a:gd name="T36" fmla="*/ 47465 w 84"/>
                  <a:gd name="T37" fmla="*/ 94929 h 84"/>
                  <a:gd name="T38" fmla="*/ 202516 w 84"/>
                  <a:gd name="T39" fmla="*/ 145558 h 84"/>
                  <a:gd name="T40" fmla="*/ 218337 w 84"/>
                  <a:gd name="T41" fmla="*/ 158215 h 84"/>
                  <a:gd name="T42" fmla="*/ 212009 w 84"/>
                  <a:gd name="T43" fmla="*/ 145558 h 84"/>
                  <a:gd name="T44" fmla="*/ 177201 w 84"/>
                  <a:gd name="T45" fmla="*/ 126572 h 84"/>
                  <a:gd name="T46" fmla="*/ 189859 w 84"/>
                  <a:gd name="T47" fmla="*/ 132901 h 84"/>
                  <a:gd name="T48" fmla="*/ 177201 w 84"/>
                  <a:gd name="T49" fmla="*/ 120244 h 84"/>
                  <a:gd name="T50" fmla="*/ 253145 w 84"/>
                  <a:gd name="T51" fmla="*/ 224666 h 84"/>
                  <a:gd name="T52" fmla="*/ 41136 w 84"/>
                  <a:gd name="T53" fmla="*/ 265802 h 84"/>
                  <a:gd name="T54" fmla="*/ 0 w 84"/>
                  <a:gd name="T55" fmla="*/ 53793 h 84"/>
                  <a:gd name="T56" fmla="*/ 41136 w 84"/>
                  <a:gd name="T57" fmla="*/ 0 h 84"/>
                  <a:gd name="T58" fmla="*/ 246816 w 84"/>
                  <a:gd name="T59" fmla="*/ 31643 h 84"/>
                  <a:gd name="T60" fmla="*/ 253145 w 84"/>
                  <a:gd name="T61" fmla="*/ 155051 h 84"/>
                  <a:gd name="T62" fmla="*/ 253145 w 84"/>
                  <a:gd name="T63" fmla="*/ 186694 h 84"/>
                  <a:gd name="T64" fmla="*/ 41136 w 84"/>
                  <a:gd name="T65" fmla="*/ 9493 h 84"/>
                  <a:gd name="T66" fmla="*/ 15822 w 84"/>
                  <a:gd name="T67" fmla="*/ 34807 h 84"/>
                  <a:gd name="T68" fmla="*/ 41136 w 84"/>
                  <a:gd name="T69" fmla="*/ 230995 h 84"/>
                  <a:gd name="T70" fmla="*/ 123408 w 84"/>
                  <a:gd name="T71" fmla="*/ 9493 h 84"/>
                  <a:gd name="T72" fmla="*/ 189859 w 84"/>
                  <a:gd name="T73" fmla="*/ 218337 h 84"/>
                  <a:gd name="T74" fmla="*/ 158215 w 84"/>
                  <a:gd name="T75" fmla="*/ 60122 h 84"/>
                  <a:gd name="T76" fmla="*/ 237323 w 84"/>
                  <a:gd name="T77" fmla="*/ 123408 h 84"/>
                  <a:gd name="T78" fmla="*/ 227830 w 84"/>
                  <a:gd name="T79" fmla="*/ 15822 h 84"/>
                  <a:gd name="T80" fmla="*/ 167708 w 84"/>
                  <a:gd name="T81" fmla="*/ 9493 h 84"/>
                  <a:gd name="T82" fmla="*/ 158215 w 84"/>
                  <a:gd name="T83" fmla="*/ 28479 h 84"/>
                  <a:gd name="T84" fmla="*/ 148723 w 84"/>
                  <a:gd name="T85" fmla="*/ 9493 h 84"/>
                  <a:gd name="T86" fmla="*/ 129737 w 84"/>
                  <a:gd name="T87" fmla="*/ 230995 h 84"/>
                  <a:gd name="T88" fmla="*/ 237323 w 84"/>
                  <a:gd name="T89" fmla="*/ 205680 h 84"/>
                  <a:gd name="T90" fmla="*/ 218337 w 84"/>
                  <a:gd name="T91" fmla="*/ 174037 h 84"/>
                  <a:gd name="T92" fmla="*/ 227830 w 84"/>
                  <a:gd name="T93" fmla="*/ 142394 h 84"/>
                  <a:gd name="T94" fmla="*/ 196187 w 84"/>
                  <a:gd name="T95" fmla="*/ 132901 h 84"/>
                  <a:gd name="T96" fmla="*/ 186694 w 84"/>
                  <a:gd name="T97" fmla="*/ 113915 h 84"/>
                  <a:gd name="T98" fmla="*/ 199352 w 84"/>
                  <a:gd name="T99" fmla="*/ 120244 h 84"/>
                  <a:gd name="T100" fmla="*/ 199352 w 84"/>
                  <a:gd name="T101" fmla="*/ 101258 h 84"/>
                  <a:gd name="T102" fmla="*/ 177201 w 84"/>
                  <a:gd name="T103" fmla="*/ 94929 h 84"/>
                  <a:gd name="T104" fmla="*/ 177201 w 84"/>
                  <a:gd name="T105" fmla="*/ 104422 h 84"/>
                  <a:gd name="T106" fmla="*/ 167708 w 84"/>
                  <a:gd name="T107" fmla="*/ 136065 h 84"/>
                  <a:gd name="T108" fmla="*/ 196187 w 84"/>
                  <a:gd name="T109" fmla="*/ 145558 h 84"/>
                  <a:gd name="T110" fmla="*/ 199352 w 84"/>
                  <a:gd name="T111" fmla="*/ 164544 h 84"/>
                  <a:gd name="T112" fmla="*/ 180366 w 84"/>
                  <a:gd name="T113" fmla="*/ 164544 h 84"/>
                  <a:gd name="T114" fmla="*/ 193023 w 84"/>
                  <a:gd name="T115" fmla="*/ 177201 h 84"/>
                  <a:gd name="T116" fmla="*/ 218337 w 84"/>
                  <a:gd name="T117" fmla="*/ 186694 h 84"/>
                  <a:gd name="T118" fmla="*/ 218337 w 84"/>
                  <a:gd name="T119" fmla="*/ 174037 h 84"/>
                  <a:gd name="T120" fmla="*/ 218337 w 84"/>
                  <a:gd name="T121" fmla="*/ 174037 h 8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4" h="84">
                    <a:moveTo>
                      <a:pt x="34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34" y="25"/>
                      <a:pt x="34" y="25"/>
                      <a:pt x="34" y="25"/>
                    </a:cubicBezTo>
                    <a:lnTo>
                      <a:pt x="34" y="27"/>
                    </a:lnTo>
                    <a:close/>
                    <a:moveTo>
                      <a:pt x="34" y="31"/>
                    </a:move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34" y="33"/>
                      <a:pt x="34" y="33"/>
                      <a:pt x="34" y="33"/>
                    </a:cubicBezTo>
                    <a:lnTo>
                      <a:pt x="34" y="31"/>
                    </a:lnTo>
                    <a:close/>
                    <a:moveTo>
                      <a:pt x="12" y="39"/>
                    </a:move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12" y="37"/>
                      <a:pt x="12" y="37"/>
                      <a:pt x="12" y="37"/>
                    </a:cubicBezTo>
                    <a:lnTo>
                      <a:pt x="12" y="39"/>
                    </a:lnTo>
                    <a:close/>
                    <a:moveTo>
                      <a:pt x="12" y="45"/>
                    </a:move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12" y="44"/>
                      <a:pt x="12" y="44"/>
                      <a:pt x="12" y="44"/>
                    </a:cubicBezTo>
                    <a:lnTo>
                      <a:pt x="12" y="45"/>
                    </a:lnTo>
                    <a:close/>
                    <a:moveTo>
                      <a:pt x="12" y="52"/>
                    </a:move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12" y="50"/>
                      <a:pt x="12" y="50"/>
                      <a:pt x="12" y="50"/>
                    </a:cubicBezTo>
                    <a:lnTo>
                      <a:pt x="12" y="52"/>
                    </a:lnTo>
                    <a:close/>
                    <a:moveTo>
                      <a:pt x="12" y="33"/>
                    </a:move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3"/>
                      <a:pt x="14" y="33"/>
                      <a:pt x="14" y="33"/>
                    </a:cubicBezTo>
                    <a:lnTo>
                      <a:pt x="12" y="33"/>
                    </a:lnTo>
                    <a:close/>
                    <a:moveTo>
                      <a:pt x="15" y="30"/>
                    </a:moveTo>
                    <a:cubicBezTo>
                      <a:pt x="17" y="30"/>
                      <a:pt x="17" y="30"/>
                      <a:pt x="17" y="30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5" y="30"/>
                    </a:lnTo>
                    <a:close/>
                    <a:moveTo>
                      <a:pt x="67" y="46"/>
                    </a:moveTo>
                    <a:cubicBezTo>
                      <a:pt x="66" y="46"/>
                      <a:pt x="65" y="45"/>
                      <a:pt x="64" y="46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68" y="51"/>
                      <a:pt x="68" y="51"/>
                      <a:pt x="69" y="50"/>
                    </a:cubicBezTo>
                    <a:cubicBezTo>
                      <a:pt x="69" y="49"/>
                      <a:pt x="69" y="48"/>
                      <a:pt x="68" y="47"/>
                    </a:cubicBezTo>
                    <a:cubicBezTo>
                      <a:pt x="68" y="46"/>
                      <a:pt x="67" y="46"/>
                      <a:pt x="67" y="46"/>
                    </a:cubicBezTo>
                    <a:close/>
                    <a:moveTo>
                      <a:pt x="56" y="38"/>
                    </a:moveTo>
                    <a:cubicBezTo>
                      <a:pt x="56" y="39"/>
                      <a:pt x="56" y="40"/>
                      <a:pt x="56" y="40"/>
                    </a:cubicBezTo>
                    <a:cubicBezTo>
                      <a:pt x="57" y="41"/>
                      <a:pt x="57" y="42"/>
                      <a:pt x="58" y="42"/>
                    </a:cubicBezTo>
                    <a:cubicBezTo>
                      <a:pt x="59" y="42"/>
                      <a:pt x="60" y="42"/>
                      <a:pt x="60" y="42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57" y="37"/>
                      <a:pt x="57" y="37"/>
                      <a:pt x="56" y="38"/>
                    </a:cubicBezTo>
                    <a:close/>
                    <a:moveTo>
                      <a:pt x="80" y="59"/>
                    </a:moveTo>
                    <a:cubicBezTo>
                      <a:pt x="80" y="71"/>
                      <a:pt x="80" y="71"/>
                      <a:pt x="80" y="71"/>
                    </a:cubicBezTo>
                    <a:cubicBezTo>
                      <a:pt x="80" y="78"/>
                      <a:pt x="74" y="84"/>
                      <a:pt x="67" y="84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6" y="84"/>
                      <a:pt x="0" y="78"/>
                      <a:pt x="0" y="71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4"/>
                      <a:pt x="1" y="12"/>
                      <a:pt x="2" y="10"/>
                    </a:cubicBezTo>
                    <a:cubicBezTo>
                      <a:pt x="3" y="4"/>
                      <a:pt x="7" y="0"/>
                      <a:pt x="13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3" y="0"/>
                      <a:pt x="77" y="4"/>
                      <a:pt x="78" y="10"/>
                    </a:cubicBezTo>
                    <a:cubicBezTo>
                      <a:pt x="79" y="12"/>
                      <a:pt x="80" y="14"/>
                      <a:pt x="80" y="17"/>
                    </a:cubicBezTo>
                    <a:cubicBezTo>
                      <a:pt x="80" y="49"/>
                      <a:pt x="80" y="49"/>
                      <a:pt x="80" y="49"/>
                    </a:cubicBezTo>
                    <a:cubicBezTo>
                      <a:pt x="84" y="57"/>
                      <a:pt x="84" y="57"/>
                      <a:pt x="84" y="57"/>
                    </a:cubicBezTo>
                    <a:lnTo>
                      <a:pt x="80" y="59"/>
                    </a:lnTo>
                    <a:close/>
                    <a:moveTo>
                      <a:pt x="39" y="3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6" y="7"/>
                      <a:pt x="5" y="9"/>
                      <a:pt x="5" y="11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69"/>
                      <a:pt x="9" y="73"/>
                      <a:pt x="13" y="73"/>
                    </a:cubicBezTo>
                    <a:cubicBezTo>
                      <a:pt x="39" y="73"/>
                      <a:pt x="39" y="73"/>
                      <a:pt x="39" y="73"/>
                    </a:cubicBezTo>
                    <a:lnTo>
                      <a:pt x="39" y="3"/>
                    </a:lnTo>
                    <a:close/>
                    <a:moveTo>
                      <a:pt x="75" y="61"/>
                    </a:moveTo>
                    <a:cubicBezTo>
                      <a:pt x="60" y="69"/>
                      <a:pt x="60" y="69"/>
                      <a:pt x="60" y="69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9"/>
                      <a:pt x="74" y="7"/>
                      <a:pt x="72" y="5"/>
                    </a:cubicBezTo>
                    <a:cubicBezTo>
                      <a:pt x="71" y="4"/>
                      <a:pt x="69" y="3"/>
                      <a:pt x="67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67" y="73"/>
                      <a:pt x="67" y="73"/>
                      <a:pt x="67" y="73"/>
                    </a:cubicBezTo>
                    <a:cubicBezTo>
                      <a:pt x="71" y="73"/>
                      <a:pt x="75" y="69"/>
                      <a:pt x="75" y="65"/>
                    </a:cubicBezTo>
                    <a:cubicBezTo>
                      <a:pt x="75" y="61"/>
                      <a:pt x="75" y="61"/>
                      <a:pt x="75" y="61"/>
                    </a:cubicBezTo>
                    <a:close/>
                    <a:moveTo>
                      <a:pt x="69" y="55"/>
                    </a:moveTo>
                    <a:cubicBezTo>
                      <a:pt x="71" y="54"/>
                      <a:pt x="72" y="52"/>
                      <a:pt x="73" y="51"/>
                    </a:cubicBezTo>
                    <a:cubicBezTo>
                      <a:pt x="74" y="49"/>
                      <a:pt x="73" y="47"/>
                      <a:pt x="72" y="45"/>
                    </a:cubicBezTo>
                    <a:cubicBezTo>
                      <a:pt x="72" y="43"/>
                      <a:pt x="70" y="42"/>
                      <a:pt x="69" y="42"/>
                    </a:cubicBezTo>
                    <a:cubicBezTo>
                      <a:pt x="67" y="41"/>
                      <a:pt x="65" y="41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0" y="35"/>
                      <a:pt x="61" y="35"/>
                      <a:pt x="61" y="36"/>
                    </a:cubicBezTo>
                    <a:cubicBezTo>
                      <a:pt x="62" y="36"/>
                      <a:pt x="63" y="36"/>
                      <a:pt x="63" y="38"/>
                    </a:cubicBezTo>
                    <a:cubicBezTo>
                      <a:pt x="67" y="36"/>
                      <a:pt x="67" y="36"/>
                      <a:pt x="67" y="36"/>
                    </a:cubicBezTo>
                    <a:cubicBezTo>
                      <a:pt x="66" y="34"/>
                      <a:pt x="65" y="32"/>
                      <a:pt x="63" y="32"/>
                    </a:cubicBezTo>
                    <a:cubicBezTo>
                      <a:pt x="61" y="31"/>
                      <a:pt x="59" y="32"/>
                      <a:pt x="57" y="33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4" y="34"/>
                      <a:pt x="53" y="36"/>
                      <a:pt x="52" y="37"/>
                    </a:cubicBezTo>
                    <a:cubicBezTo>
                      <a:pt x="52" y="39"/>
                      <a:pt x="52" y="41"/>
                      <a:pt x="53" y="43"/>
                    </a:cubicBezTo>
                    <a:cubicBezTo>
                      <a:pt x="54" y="45"/>
                      <a:pt x="55" y="46"/>
                      <a:pt x="56" y="46"/>
                    </a:cubicBezTo>
                    <a:cubicBezTo>
                      <a:pt x="58" y="46"/>
                      <a:pt x="60" y="46"/>
                      <a:pt x="62" y="46"/>
                    </a:cubicBezTo>
                    <a:cubicBezTo>
                      <a:pt x="66" y="52"/>
                      <a:pt x="66" y="52"/>
                      <a:pt x="66" y="52"/>
                    </a:cubicBezTo>
                    <a:cubicBezTo>
                      <a:pt x="65" y="53"/>
                      <a:pt x="64" y="53"/>
                      <a:pt x="63" y="52"/>
                    </a:cubicBezTo>
                    <a:cubicBezTo>
                      <a:pt x="62" y="52"/>
                      <a:pt x="62" y="51"/>
                      <a:pt x="61" y="50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8" y="55"/>
                      <a:pt x="60" y="56"/>
                      <a:pt x="61" y="56"/>
                    </a:cubicBezTo>
                    <a:cubicBezTo>
                      <a:pt x="63" y="57"/>
                      <a:pt x="65" y="57"/>
                      <a:pt x="67" y="56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70" y="58"/>
                      <a:pt x="70" y="58"/>
                      <a:pt x="70" y="58"/>
                    </a:cubicBezTo>
                    <a:lnTo>
                      <a:pt x="69" y="55"/>
                    </a:lnTo>
                    <a:close/>
                    <a:moveTo>
                      <a:pt x="69" y="55"/>
                    </a:moveTo>
                    <a:cubicBezTo>
                      <a:pt x="69" y="55"/>
                      <a:pt x="69" y="55"/>
                      <a:pt x="69" y="55"/>
                    </a:cubicBezTo>
                  </a:path>
                </a:pathLst>
              </a:custGeom>
              <a:solidFill>
                <a:srgbClr val="1515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" name="TextBox 45">
            <a:hlinkClick r:id="rId4" action="ppaction://hlinksldjump"/>
          </p:cNvPr>
          <p:cNvSpPr txBox="1"/>
          <p:nvPr/>
        </p:nvSpPr>
        <p:spPr>
          <a:xfrm>
            <a:off x="237067" y="6559826"/>
            <a:ext cx="2615806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Przegląd procesu </a:t>
            </a:r>
            <a:r>
              <a:rPr lang="en-US" sz="1100" b="1" dirty="0" smtClean="0">
                <a:solidFill>
                  <a:schemeClr val="bg1"/>
                </a:solidFill>
                <a:latin typeface="HelveticaNeueLT Std Lt" pitchFamily="34" charset="0"/>
              </a:rPr>
              <a:t>szkoleniowego</a:t>
            </a:r>
            <a:endParaRPr lang="en-US" altLang="en-US" sz="11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5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7822863" y="4562949"/>
            <a:ext cx="1409700" cy="523220"/>
          </a:xfrm>
          <a:prstGeom prst="rect">
            <a:avLst/>
          </a:prstGeom>
          <a:solidFill>
            <a:srgbClr val="BBBBBB"/>
          </a:solidFill>
          <a:ln w="25400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1400" dirty="0" smtClean="0">
                <a:solidFill>
                  <a:schemeClr val="bg1"/>
                </a:solidFill>
              </a:rPr>
              <a:t>mniej </a:t>
            </a:r>
            <a:r>
              <a:rPr lang="en-US" sz="1400" dirty="0">
                <a:solidFill>
                  <a:schemeClr val="bg1"/>
                </a:solidFill>
              </a:rPr>
              <a:t>fluktuacji kadr	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ZoneTexte 142"/>
          <p:cNvSpPr txBox="1"/>
          <p:nvPr/>
        </p:nvSpPr>
        <p:spPr>
          <a:xfrm>
            <a:off x="7779689" y="3435557"/>
            <a:ext cx="1416050" cy="523220"/>
          </a:xfrm>
          <a:prstGeom prst="rect">
            <a:avLst/>
          </a:prstGeom>
          <a:solidFill>
            <a:srgbClr val="ED8400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satysfakcja </a:t>
            </a:r>
            <a:r>
              <a:rPr lang="en-US" sz="1400" dirty="0" err="1">
                <a:solidFill>
                  <a:schemeClr val="bg1"/>
                </a:solidFill>
              </a:rPr>
              <a:t>klienta</a:t>
            </a:r>
            <a:endParaRPr lang="fr-FR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7784372" y="5661499"/>
            <a:ext cx="1448190" cy="523220"/>
          </a:xfrm>
          <a:prstGeom prst="rect">
            <a:avLst/>
          </a:prstGeom>
          <a:solidFill>
            <a:srgbClr val="B7C532"/>
          </a:solidFill>
          <a:ln w="25400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więcej wartości dodanej 	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537638" y="4521928"/>
            <a:ext cx="1384300" cy="523220"/>
          </a:xfrm>
          <a:prstGeom prst="rect">
            <a:avLst/>
          </a:prstGeom>
          <a:solidFill>
            <a:srgbClr val="BBBBBB"/>
          </a:solidFill>
          <a:ln w="25400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więcej sprzedaży 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564937" y="5735581"/>
            <a:ext cx="1371600" cy="307777"/>
          </a:xfrm>
          <a:prstGeom prst="rect">
            <a:avLst/>
          </a:prstGeom>
          <a:solidFill>
            <a:srgbClr val="B7C532"/>
          </a:solidFill>
          <a:ln w="25400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 więcej </a:t>
            </a:r>
            <a:r>
              <a:rPr lang="en-US" sz="1400" dirty="0" smtClean="0">
                <a:solidFill>
                  <a:schemeClr val="bg1"/>
                </a:solidFill>
              </a:rPr>
              <a:t>korzyści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ZoneTexte 102"/>
          <p:cNvSpPr txBox="1"/>
          <p:nvPr/>
        </p:nvSpPr>
        <p:spPr>
          <a:xfrm>
            <a:off x="1640627" y="3472638"/>
            <a:ext cx="1371600" cy="523220"/>
          </a:xfrm>
          <a:prstGeom prst="rect">
            <a:avLst/>
          </a:prstGeom>
          <a:solidFill>
            <a:srgbClr val="FE7F14"/>
          </a:solidFill>
          <a:ln w="25400">
            <a:noFill/>
          </a:ln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więcej wydajności 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2008"/>
          <a:stretch>
            <a:fillRect/>
          </a:stretch>
        </p:blipFill>
        <p:spPr bwMode="auto">
          <a:xfrm flipH="1">
            <a:off x="4089400" y="9525"/>
            <a:ext cx="8102596" cy="267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3764049" y="3459835"/>
            <a:ext cx="1352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 </a:t>
            </a:r>
            <a:r>
              <a:rPr lang="en-US" sz="1400" dirty="0" smtClean="0"/>
              <a:t>Poprawa </a:t>
            </a:r>
          </a:p>
          <a:p>
            <a:pPr algn="ctr"/>
            <a:r>
              <a:rPr lang="en-US" sz="1400" dirty="0" smtClean="0"/>
              <a:t>produktywności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654841" y="4536104"/>
            <a:ext cx="1485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Poprawa </a:t>
            </a:r>
          </a:p>
          <a:p>
            <a:pPr algn="ctr"/>
            <a:r>
              <a:rPr lang="en-US" sz="1400" dirty="0" smtClean="0"/>
              <a:t>konkurencyjności 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3740307" y="5583112"/>
            <a:ext cx="1323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</a:t>
            </a:r>
            <a:r>
              <a:rPr lang="en-US" sz="1400" dirty="0" smtClean="0"/>
              <a:t>oprawa </a:t>
            </a:r>
            <a:r>
              <a:rPr lang="en-US" sz="1400" dirty="0"/>
              <a:t>wydajności 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053307" y="3580488"/>
            <a:ext cx="378714" cy="3156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HelveticaNeueLT Std Lt" pitchFamily="34" charset="0"/>
              </a:rPr>
              <a:t>1</a:t>
            </a:r>
            <a:endParaRPr lang="en-US" sz="1200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102" name="Ellipse 101"/>
          <p:cNvSpPr/>
          <p:nvPr/>
        </p:nvSpPr>
        <p:spPr>
          <a:xfrm>
            <a:off x="885487" y="3326590"/>
            <a:ext cx="838200" cy="812800"/>
          </a:xfrm>
          <a:prstGeom prst="ellipse">
            <a:avLst/>
          </a:prstGeom>
          <a:solidFill>
            <a:srgbClr val="FE7F14"/>
          </a:solidFill>
          <a:ln w="254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latin typeface="HelveticaNeueLT Std Lt" pitchFamily="34" charset="0"/>
            </a:endParaRPr>
          </a:p>
        </p:txBody>
      </p:sp>
      <p:sp>
        <p:nvSpPr>
          <p:cNvPr id="133" name="Flèche droite 132"/>
          <p:cNvSpPr/>
          <p:nvPr/>
        </p:nvSpPr>
        <p:spPr>
          <a:xfrm>
            <a:off x="3095287" y="358059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35" name="Flèche droite 134"/>
          <p:cNvSpPr/>
          <p:nvPr/>
        </p:nvSpPr>
        <p:spPr>
          <a:xfrm>
            <a:off x="3082587" y="467914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36" name="Flèche droite 135"/>
          <p:cNvSpPr/>
          <p:nvPr/>
        </p:nvSpPr>
        <p:spPr>
          <a:xfrm>
            <a:off x="3057187" y="576499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9864812" y="3421735"/>
            <a:ext cx="1748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P</a:t>
            </a:r>
            <a:r>
              <a:rPr lang="en-US" sz="1400" dirty="0" smtClean="0"/>
              <a:t>oprawa zewnętrznej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dirty="0"/>
              <a:t>satysfakcji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9778883" y="4536104"/>
            <a:ext cx="1849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Poprawa </a:t>
            </a:r>
            <a:r>
              <a:rPr lang="en-US" sz="1400" dirty="0"/>
              <a:t>wewnętrznej </a:t>
            </a:r>
            <a:endParaRPr lang="en-US" sz="1400" dirty="0" smtClean="0"/>
          </a:p>
          <a:p>
            <a:pPr algn="ctr"/>
            <a:r>
              <a:rPr lang="en-US" sz="1400" dirty="0" smtClean="0"/>
              <a:t>satysfakcji</a:t>
            </a:r>
            <a:r>
              <a:rPr lang="en-US" sz="1400" dirty="0"/>
              <a:t>	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10107955" y="5646612"/>
            <a:ext cx="1170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Poprawa </a:t>
            </a:r>
          </a:p>
          <a:p>
            <a:pPr algn="ctr"/>
            <a:r>
              <a:rPr lang="en-US" sz="1400" dirty="0" smtClean="0"/>
              <a:t>atrakcyjności </a:t>
            </a:r>
            <a:endParaRPr lang="en-GB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Flèche droite 145"/>
          <p:cNvSpPr/>
          <p:nvPr/>
        </p:nvSpPr>
        <p:spPr>
          <a:xfrm>
            <a:off x="9402244" y="354249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48" name="Flèche droite 147"/>
          <p:cNvSpPr/>
          <p:nvPr/>
        </p:nvSpPr>
        <p:spPr>
          <a:xfrm>
            <a:off x="9389544" y="466009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49" name="Flèche droite 148"/>
          <p:cNvSpPr/>
          <p:nvPr/>
        </p:nvSpPr>
        <p:spPr>
          <a:xfrm>
            <a:off x="9414944" y="5726890"/>
            <a:ext cx="317500" cy="2794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HelveticaNeueLT Std Lt" pitchFamily="34" charset="0"/>
            </a:endParaRPr>
          </a:p>
        </p:txBody>
      </p:sp>
      <p:sp>
        <p:nvSpPr>
          <p:cNvPr id="150" name="Ellipse 149"/>
          <p:cNvSpPr/>
          <p:nvPr/>
        </p:nvSpPr>
        <p:spPr>
          <a:xfrm>
            <a:off x="860087" y="4393390"/>
            <a:ext cx="850900" cy="825500"/>
          </a:xfrm>
          <a:prstGeom prst="ellipse">
            <a:avLst/>
          </a:prstGeom>
          <a:solidFill>
            <a:srgbClr val="BBBBBB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HelveticaNeueLT Std Lt" pitchFamily="34" charset="0"/>
            </a:endParaRPr>
          </a:p>
        </p:txBody>
      </p:sp>
      <p:sp>
        <p:nvSpPr>
          <p:cNvPr id="151" name="Ellipse 150"/>
          <p:cNvSpPr/>
          <p:nvPr/>
        </p:nvSpPr>
        <p:spPr>
          <a:xfrm>
            <a:off x="821987" y="5498290"/>
            <a:ext cx="863600" cy="825500"/>
          </a:xfrm>
          <a:prstGeom prst="ellipse">
            <a:avLst/>
          </a:prstGeom>
          <a:solidFill>
            <a:srgbClr val="B7C532"/>
          </a:solidFill>
          <a:ln w="254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HelveticaNeueLT Std Lt" pitchFamily="34" charset="0"/>
            </a:endParaRPr>
          </a:p>
        </p:txBody>
      </p:sp>
      <p:sp>
        <p:nvSpPr>
          <p:cNvPr id="152" name="Ellipse 151"/>
          <p:cNvSpPr/>
          <p:nvPr/>
        </p:nvSpPr>
        <p:spPr>
          <a:xfrm>
            <a:off x="7083087" y="5523690"/>
            <a:ext cx="838200" cy="787400"/>
          </a:xfrm>
          <a:prstGeom prst="ellipse">
            <a:avLst/>
          </a:prstGeom>
          <a:solidFill>
            <a:srgbClr val="B7C532"/>
          </a:solidFill>
          <a:ln w="254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HelveticaNeueLT Std Lt" pitchFamily="34" charset="0"/>
            </a:endParaRPr>
          </a:p>
        </p:txBody>
      </p:sp>
      <p:sp>
        <p:nvSpPr>
          <p:cNvPr id="153" name="Ellipse 152"/>
          <p:cNvSpPr/>
          <p:nvPr/>
        </p:nvSpPr>
        <p:spPr>
          <a:xfrm>
            <a:off x="7108487" y="4406090"/>
            <a:ext cx="825500" cy="812800"/>
          </a:xfrm>
          <a:prstGeom prst="ellipse">
            <a:avLst/>
          </a:prstGeom>
          <a:solidFill>
            <a:srgbClr val="BBBBBB"/>
          </a:solidFill>
          <a:ln w="254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HelveticaNeueLT Std Lt" pitchFamily="34" charset="0"/>
            </a:endParaRPr>
          </a:p>
        </p:txBody>
      </p:sp>
      <p:sp>
        <p:nvSpPr>
          <p:cNvPr id="154" name="Ellipse 153"/>
          <p:cNvSpPr/>
          <p:nvPr/>
        </p:nvSpPr>
        <p:spPr>
          <a:xfrm>
            <a:off x="7095787" y="3326590"/>
            <a:ext cx="850900" cy="812800"/>
          </a:xfrm>
          <a:prstGeom prst="ellipse">
            <a:avLst/>
          </a:prstGeom>
          <a:solidFill>
            <a:srgbClr val="ED8400"/>
          </a:solidFill>
          <a:ln w="254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b="1" dirty="0">
              <a:latin typeface="HelveticaNeueLT Std Lt" pitchFamily="34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0" y="0"/>
            <a:ext cx="4102099" cy="26860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8" name="ZoneTexte 157"/>
          <p:cNvSpPr txBox="1"/>
          <p:nvPr/>
        </p:nvSpPr>
        <p:spPr>
          <a:xfrm>
            <a:off x="910887" y="3453590"/>
            <a:ext cx="9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21%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ZoneTexte 158"/>
          <p:cNvSpPr txBox="1"/>
          <p:nvPr/>
        </p:nvSpPr>
        <p:spPr>
          <a:xfrm>
            <a:off x="860087" y="453309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6.5%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ZoneTexte 159"/>
          <p:cNvSpPr txBox="1"/>
          <p:nvPr/>
        </p:nvSpPr>
        <p:spPr>
          <a:xfrm>
            <a:off x="860087" y="5637990"/>
            <a:ext cx="9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24%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1" name="ZoneTexte 160"/>
          <p:cNvSpPr txBox="1"/>
          <p:nvPr/>
        </p:nvSpPr>
        <p:spPr>
          <a:xfrm>
            <a:off x="7108487" y="5650690"/>
            <a:ext cx="90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86%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2" name="ZoneTexte 161"/>
          <p:cNvSpPr txBox="1"/>
          <p:nvPr/>
        </p:nvSpPr>
        <p:spPr>
          <a:xfrm>
            <a:off x="7146587" y="4609290"/>
            <a:ext cx="90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300%</a:t>
            </a:r>
            <a:endParaRPr lang="fr-FR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ZoneTexte 162"/>
          <p:cNvSpPr txBox="1"/>
          <p:nvPr/>
        </p:nvSpPr>
        <p:spPr>
          <a:xfrm>
            <a:off x="7057687" y="3453590"/>
            <a:ext cx="105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9.5%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5" name="Connecteur droit 164"/>
          <p:cNvCxnSpPr/>
          <p:nvPr/>
        </p:nvCxnSpPr>
        <p:spPr>
          <a:xfrm rot="5400000">
            <a:off x="4593887" y="4748990"/>
            <a:ext cx="304800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6" name="Rounded Rectangle 6"/>
          <p:cNvSpPr/>
          <p:nvPr/>
        </p:nvSpPr>
        <p:spPr>
          <a:xfrm>
            <a:off x="4588933" y="2353614"/>
            <a:ext cx="3008504" cy="598867"/>
          </a:xfrm>
          <a:prstGeom prst="roundRect">
            <a:avLst/>
          </a:prstGeom>
          <a:solidFill>
            <a:srgbClr val="ED85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NeueLT Std Lt" pitchFamily="34" charset="0"/>
              </a:rPr>
              <a:t>Udowodnione korzyści ze szkoleń</a:t>
            </a:r>
            <a:endParaRPr lang="en-GB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6559631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175099" y="627466"/>
            <a:ext cx="37548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HelveticaNeueLT Std Lt" pitchFamily="34" charset="0"/>
              </a:rPr>
              <a:t>Przegląd procesu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szkoleniowego</a:t>
            </a:r>
            <a:endParaRPr lang="en-GB" altLang="en-US" sz="3600" dirty="0">
              <a:solidFill>
                <a:srgbClr val="FE8927"/>
              </a:solidFill>
              <a:latin typeface="HelveticaNeueLT Std Lt" pitchFamily="34" charset="0"/>
            </a:endParaRPr>
          </a:p>
        </p:txBody>
      </p:sp>
      <p:sp>
        <p:nvSpPr>
          <p:cNvPr id="43" name="TextBox 42">
            <a:hlinkClick r:id="rId4" action="ppaction://hlinksldjump"/>
          </p:cNvPr>
          <p:cNvSpPr txBox="1"/>
          <p:nvPr/>
        </p:nvSpPr>
        <p:spPr>
          <a:xfrm>
            <a:off x="237067" y="6559826"/>
            <a:ext cx="2615806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Przegląd procesu </a:t>
            </a:r>
            <a:r>
              <a:rPr lang="en-US" sz="1100" b="1" dirty="0" smtClean="0">
                <a:solidFill>
                  <a:schemeClr val="bg1"/>
                </a:solidFill>
                <a:latin typeface="HelveticaNeueLT Std Lt" pitchFamily="34" charset="0"/>
              </a:rPr>
              <a:t>szkoleniowego</a:t>
            </a:r>
            <a:endParaRPr lang="en-US" altLang="en-US" sz="11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3440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2008"/>
          <a:stretch>
            <a:fillRect/>
          </a:stretch>
        </p:blipFill>
        <p:spPr bwMode="auto">
          <a:xfrm flipH="1">
            <a:off x="4089400" y="9525"/>
            <a:ext cx="8102596" cy="267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Rectangle 103"/>
          <p:cNvSpPr/>
          <p:nvPr/>
        </p:nvSpPr>
        <p:spPr>
          <a:xfrm>
            <a:off x="0" y="0"/>
            <a:ext cx="4102099" cy="26860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7" name="Rounded Rectangle 6"/>
          <p:cNvSpPr/>
          <p:nvPr/>
        </p:nvSpPr>
        <p:spPr>
          <a:xfrm>
            <a:off x="4811356" y="2353614"/>
            <a:ext cx="2897981" cy="598867"/>
          </a:xfrm>
          <a:prstGeom prst="roundRect">
            <a:avLst/>
          </a:prstGeom>
          <a:solidFill>
            <a:srgbClr val="ED85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NeueLT Std Lt" pitchFamily="34" charset="0"/>
              </a:rPr>
              <a:t>Ograniczenia tradycjonalnych szkoleń</a:t>
            </a:r>
            <a:endParaRPr lang="en-GB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0" y="6559631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030105" y="5971865"/>
            <a:ext cx="2024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711499" y="3689574"/>
            <a:ext cx="124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en-US" sz="1400" dirty="0">
                <a:latin typeface="HelveticaNeueLT Std Lt" pitchFamily="34" charset="0"/>
                <a:cs typeface="Arial" pitchFamily="34" charset="0"/>
              </a:rPr>
              <a:t>K</a:t>
            </a:r>
            <a:r>
              <a:rPr lang="fr-FR" altLang="en-US" sz="1400" dirty="0" smtClean="0">
                <a:latin typeface="HelveticaNeueLT Std Lt" pitchFamily="34" charset="0"/>
                <a:cs typeface="Arial" pitchFamily="34" charset="0"/>
              </a:rPr>
              <a:t>oszt</a:t>
            </a:r>
            <a:endParaRPr lang="fr-FR" altLang="en-US" sz="1400" dirty="0">
              <a:latin typeface="HelveticaNeueLT Std Lt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345411" y="3716468"/>
            <a:ext cx="1133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Czas</a:t>
            </a:r>
            <a:endParaRPr lang="en-US" sz="1400" dirty="0">
              <a:latin typeface="HelveticaNeueLT Std Lt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7344434" y="5444819"/>
            <a:ext cx="124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W</a:t>
            </a:r>
            <a:r>
              <a:rPr lang="en-US" sz="1400" dirty="0" smtClean="0"/>
              <a:t>pływ </a:t>
            </a:r>
            <a:r>
              <a:rPr lang="en-US" sz="1400" dirty="0"/>
              <a:t>na biznes</a:t>
            </a:r>
            <a:endParaRPr lang="fr-FR" altLang="en-US" sz="1400" dirty="0">
              <a:latin typeface="HelveticaNeueLT Std Lt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591482" y="3717841"/>
            <a:ext cx="1720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Spójność i standaryzacja</a:t>
            </a:r>
            <a:endParaRPr lang="en-US" altLang="en-US" sz="1400" dirty="0">
              <a:latin typeface="HelveticaNeueLT Std Lt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849844" y="5368249"/>
            <a:ext cx="235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Zgodność z potrzebami biznesu</a:t>
            </a:r>
            <a:endParaRPr lang="fr-FR" altLang="en-US" sz="1400" dirty="0">
              <a:latin typeface="HelveticaNeueLT Std Lt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068805" y="3640962"/>
            <a:ext cx="2342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</a:t>
            </a:r>
            <a:r>
              <a:rPr lang="en-US" sz="1400" dirty="0" smtClean="0"/>
              <a:t>rudność </a:t>
            </a:r>
            <a:r>
              <a:rPr lang="en-US" sz="1400" dirty="0"/>
              <a:t>z globalnym zarządzaniem </a:t>
            </a:r>
            <a:endParaRPr lang="en-US" altLang="en-US" sz="1400" dirty="0">
              <a:latin typeface="HelveticaNeueLT Std Lt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4216817" y="3725945"/>
            <a:ext cx="1247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Logistyka</a:t>
            </a:r>
            <a:endParaRPr lang="fr-FR" altLang="en-US" sz="1400" dirty="0">
              <a:latin typeface="HelveticaNeueLT Std Lt" pitchFamily="34" charset="0"/>
              <a:cs typeface="Arial" pitchFamily="34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3767101" y="4900881"/>
            <a:ext cx="2643985" cy="495300"/>
            <a:chOff x="3152775" y="3065463"/>
            <a:chExt cx="2011363" cy="495300"/>
          </a:xfrm>
          <a:solidFill>
            <a:srgbClr val="B7C532"/>
          </a:solidFill>
        </p:grpSpPr>
        <p:sp>
          <p:nvSpPr>
            <p:cNvPr id="112" name="Freeform 6"/>
            <p:cNvSpPr>
              <a:spLocks/>
            </p:cNvSpPr>
            <p:nvPr/>
          </p:nvSpPr>
          <p:spPr bwMode="auto">
            <a:xfrm>
              <a:off x="3152775" y="3065463"/>
              <a:ext cx="2011363" cy="495300"/>
            </a:xfrm>
            <a:custGeom>
              <a:avLst/>
              <a:gdLst>
                <a:gd name="T0" fmla="*/ 60 w 1045"/>
                <a:gd name="T1" fmla="*/ 164 h 257"/>
                <a:gd name="T2" fmla="*/ 60 w 1045"/>
                <a:gd name="T3" fmla="*/ 101 h 257"/>
                <a:gd name="T4" fmla="*/ 69 w 1045"/>
                <a:gd name="T5" fmla="*/ 57 h 257"/>
                <a:gd name="T6" fmla="*/ 90 w 1045"/>
                <a:gd name="T7" fmla="*/ 29 h 257"/>
                <a:gd name="T8" fmla="*/ 141 w 1045"/>
                <a:gd name="T9" fmla="*/ 6 h 257"/>
                <a:gd name="T10" fmla="*/ 207 w 1045"/>
                <a:gd name="T11" fmla="*/ 0 h 257"/>
                <a:gd name="T12" fmla="*/ 1045 w 1045"/>
                <a:gd name="T13" fmla="*/ 1 h 257"/>
                <a:gd name="T14" fmla="*/ 1045 w 1045"/>
                <a:gd name="T15" fmla="*/ 1 h 257"/>
                <a:gd name="T16" fmla="*/ 985 w 1045"/>
                <a:gd name="T17" fmla="*/ 6 h 257"/>
                <a:gd name="T18" fmla="*/ 934 w 1045"/>
                <a:gd name="T19" fmla="*/ 29 h 257"/>
                <a:gd name="T20" fmla="*/ 913 w 1045"/>
                <a:gd name="T21" fmla="*/ 57 h 257"/>
                <a:gd name="T22" fmla="*/ 909 w 1045"/>
                <a:gd name="T23" fmla="*/ 68 h 257"/>
                <a:gd name="T24" fmla="*/ 207 w 1045"/>
                <a:gd name="T25" fmla="*/ 68 h 257"/>
                <a:gd name="T26" fmla="*/ 159 w 1045"/>
                <a:gd name="T27" fmla="*/ 72 h 257"/>
                <a:gd name="T28" fmla="*/ 140 w 1045"/>
                <a:gd name="T29" fmla="*/ 77 h 257"/>
                <a:gd name="T30" fmla="*/ 131 w 1045"/>
                <a:gd name="T31" fmla="*/ 84 h 257"/>
                <a:gd name="T32" fmla="*/ 128 w 1045"/>
                <a:gd name="T33" fmla="*/ 101 h 257"/>
                <a:gd name="T34" fmla="*/ 128 w 1045"/>
                <a:gd name="T35" fmla="*/ 164 h 257"/>
                <a:gd name="T36" fmla="*/ 187 w 1045"/>
                <a:gd name="T37" fmla="*/ 164 h 257"/>
                <a:gd name="T38" fmla="*/ 94 w 1045"/>
                <a:gd name="T39" fmla="*/ 257 h 257"/>
                <a:gd name="T40" fmla="*/ 0 w 1045"/>
                <a:gd name="T41" fmla="*/ 164 h 257"/>
                <a:gd name="T42" fmla="*/ 60 w 1045"/>
                <a:gd name="T43" fmla="*/ 16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5" h="257">
                  <a:moveTo>
                    <a:pt x="60" y="164"/>
                  </a:moveTo>
                  <a:cubicBezTo>
                    <a:pt x="60" y="101"/>
                    <a:pt x="60" y="101"/>
                    <a:pt x="60" y="101"/>
                  </a:cubicBezTo>
                  <a:cubicBezTo>
                    <a:pt x="60" y="87"/>
                    <a:pt x="62" y="72"/>
                    <a:pt x="69" y="57"/>
                  </a:cubicBezTo>
                  <a:cubicBezTo>
                    <a:pt x="74" y="46"/>
                    <a:pt x="81" y="36"/>
                    <a:pt x="90" y="29"/>
                  </a:cubicBezTo>
                  <a:cubicBezTo>
                    <a:pt x="105" y="17"/>
                    <a:pt x="122" y="10"/>
                    <a:pt x="141" y="6"/>
                  </a:cubicBezTo>
                  <a:cubicBezTo>
                    <a:pt x="160" y="2"/>
                    <a:pt x="181" y="0"/>
                    <a:pt x="207" y="0"/>
                  </a:cubicBezTo>
                  <a:cubicBezTo>
                    <a:pt x="1045" y="1"/>
                    <a:pt x="1045" y="1"/>
                    <a:pt x="1045" y="1"/>
                  </a:cubicBezTo>
                  <a:cubicBezTo>
                    <a:pt x="1045" y="1"/>
                    <a:pt x="1045" y="1"/>
                    <a:pt x="1045" y="1"/>
                  </a:cubicBezTo>
                  <a:cubicBezTo>
                    <a:pt x="1022" y="1"/>
                    <a:pt x="1002" y="2"/>
                    <a:pt x="985" y="6"/>
                  </a:cubicBezTo>
                  <a:cubicBezTo>
                    <a:pt x="966" y="10"/>
                    <a:pt x="949" y="17"/>
                    <a:pt x="934" y="29"/>
                  </a:cubicBezTo>
                  <a:cubicBezTo>
                    <a:pt x="925" y="36"/>
                    <a:pt x="918" y="46"/>
                    <a:pt x="913" y="57"/>
                  </a:cubicBezTo>
                  <a:cubicBezTo>
                    <a:pt x="911" y="61"/>
                    <a:pt x="910" y="65"/>
                    <a:pt x="909" y="68"/>
                  </a:cubicBezTo>
                  <a:cubicBezTo>
                    <a:pt x="207" y="68"/>
                    <a:pt x="207" y="68"/>
                    <a:pt x="207" y="68"/>
                  </a:cubicBezTo>
                  <a:cubicBezTo>
                    <a:pt x="187" y="68"/>
                    <a:pt x="171" y="70"/>
                    <a:pt x="159" y="72"/>
                  </a:cubicBezTo>
                  <a:cubicBezTo>
                    <a:pt x="150" y="73"/>
                    <a:pt x="144" y="75"/>
                    <a:pt x="140" y="77"/>
                  </a:cubicBezTo>
                  <a:cubicBezTo>
                    <a:pt x="134" y="80"/>
                    <a:pt x="133" y="82"/>
                    <a:pt x="131" y="84"/>
                  </a:cubicBezTo>
                  <a:cubicBezTo>
                    <a:pt x="130" y="87"/>
                    <a:pt x="128" y="92"/>
                    <a:pt x="128" y="101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87" y="164"/>
                    <a:pt x="187" y="164"/>
                    <a:pt x="187" y="164"/>
                  </a:cubicBezTo>
                  <a:cubicBezTo>
                    <a:pt x="94" y="257"/>
                    <a:pt x="94" y="257"/>
                    <a:pt x="94" y="257"/>
                  </a:cubicBezTo>
                  <a:cubicBezTo>
                    <a:pt x="0" y="164"/>
                    <a:pt x="0" y="164"/>
                    <a:pt x="0" y="164"/>
                  </a:cubicBezTo>
                  <a:lnTo>
                    <a:pt x="60" y="1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Freeform 9"/>
            <p:cNvSpPr>
              <a:spLocks/>
            </p:cNvSpPr>
            <p:nvPr/>
          </p:nvSpPr>
          <p:spPr bwMode="auto">
            <a:xfrm>
              <a:off x="4864100" y="3067050"/>
              <a:ext cx="300038" cy="130175"/>
            </a:xfrm>
            <a:custGeom>
              <a:avLst/>
              <a:gdLst>
                <a:gd name="T0" fmla="*/ 29 w 156"/>
                <a:gd name="T1" fmla="*/ 12 h 67"/>
                <a:gd name="T2" fmla="*/ 48 w 156"/>
                <a:gd name="T3" fmla="*/ 0 h 67"/>
                <a:gd name="T4" fmla="*/ 156 w 156"/>
                <a:gd name="T5" fmla="*/ 0 h 67"/>
                <a:gd name="T6" fmla="*/ 156 w 156"/>
                <a:gd name="T7" fmla="*/ 0 h 67"/>
                <a:gd name="T8" fmla="*/ 96 w 156"/>
                <a:gd name="T9" fmla="*/ 5 h 67"/>
                <a:gd name="T10" fmla="*/ 45 w 156"/>
                <a:gd name="T11" fmla="*/ 28 h 67"/>
                <a:gd name="T12" fmla="*/ 24 w 156"/>
                <a:gd name="T13" fmla="*/ 56 h 67"/>
                <a:gd name="T14" fmla="*/ 20 w 156"/>
                <a:gd name="T15" fmla="*/ 67 h 67"/>
                <a:gd name="T16" fmla="*/ 0 w 156"/>
                <a:gd name="T17" fmla="*/ 67 h 67"/>
                <a:gd name="T18" fmla="*/ 8 w 156"/>
                <a:gd name="T19" fmla="*/ 40 h 67"/>
                <a:gd name="T20" fmla="*/ 29 w 156"/>
                <a:gd name="T21" fmla="*/ 1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67">
                  <a:moveTo>
                    <a:pt x="29" y="12"/>
                  </a:moveTo>
                  <a:cubicBezTo>
                    <a:pt x="35" y="7"/>
                    <a:pt x="42" y="3"/>
                    <a:pt x="48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33" y="0"/>
                    <a:pt x="113" y="1"/>
                    <a:pt x="96" y="5"/>
                  </a:cubicBezTo>
                  <a:cubicBezTo>
                    <a:pt x="77" y="9"/>
                    <a:pt x="60" y="16"/>
                    <a:pt x="45" y="28"/>
                  </a:cubicBezTo>
                  <a:cubicBezTo>
                    <a:pt x="36" y="35"/>
                    <a:pt x="29" y="45"/>
                    <a:pt x="24" y="56"/>
                  </a:cubicBezTo>
                  <a:cubicBezTo>
                    <a:pt x="22" y="60"/>
                    <a:pt x="21" y="64"/>
                    <a:pt x="2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58"/>
                    <a:pt x="4" y="49"/>
                    <a:pt x="8" y="40"/>
                  </a:cubicBezTo>
                  <a:cubicBezTo>
                    <a:pt x="13" y="29"/>
                    <a:pt x="20" y="19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4" name="Freeform 10"/>
          <p:cNvSpPr>
            <a:spLocks/>
          </p:cNvSpPr>
          <p:nvPr/>
        </p:nvSpPr>
        <p:spPr bwMode="auto">
          <a:xfrm>
            <a:off x="1706999" y="4203968"/>
            <a:ext cx="1817688" cy="496887"/>
          </a:xfrm>
          <a:custGeom>
            <a:avLst/>
            <a:gdLst>
              <a:gd name="T0" fmla="*/ 0 w 945"/>
              <a:gd name="T1" fmla="*/ 258 h 258"/>
              <a:gd name="T2" fmla="*/ 328 w 945"/>
              <a:gd name="T3" fmla="*/ 258 h 258"/>
              <a:gd name="T4" fmla="*/ 737 w 945"/>
              <a:gd name="T5" fmla="*/ 258 h 258"/>
              <a:gd name="T6" fmla="*/ 798 w 945"/>
              <a:gd name="T7" fmla="*/ 253 h 258"/>
              <a:gd name="T8" fmla="*/ 834 w 945"/>
              <a:gd name="T9" fmla="*/ 242 h 258"/>
              <a:gd name="T10" fmla="*/ 873 w 945"/>
              <a:gd name="T11" fmla="*/ 206 h 258"/>
              <a:gd name="T12" fmla="*/ 884 w 945"/>
              <a:gd name="T13" fmla="*/ 157 h 258"/>
              <a:gd name="T14" fmla="*/ 884 w 945"/>
              <a:gd name="T15" fmla="*/ 94 h 258"/>
              <a:gd name="T16" fmla="*/ 945 w 945"/>
              <a:gd name="T17" fmla="*/ 94 h 258"/>
              <a:gd name="T18" fmla="*/ 851 w 945"/>
              <a:gd name="T19" fmla="*/ 0 h 258"/>
              <a:gd name="T20" fmla="*/ 757 w 945"/>
              <a:gd name="T21" fmla="*/ 94 h 258"/>
              <a:gd name="T22" fmla="*/ 816 w 945"/>
              <a:gd name="T23" fmla="*/ 94 h 258"/>
              <a:gd name="T24" fmla="*/ 816 w 945"/>
              <a:gd name="T25" fmla="*/ 157 h 258"/>
              <a:gd name="T26" fmla="*/ 814 w 945"/>
              <a:gd name="T27" fmla="*/ 173 h 258"/>
              <a:gd name="T28" fmla="*/ 810 w 945"/>
              <a:gd name="T29" fmla="*/ 177 h 258"/>
              <a:gd name="T30" fmla="*/ 790 w 945"/>
              <a:gd name="T31" fmla="*/ 185 h 258"/>
              <a:gd name="T32" fmla="*/ 737 w 945"/>
              <a:gd name="T33" fmla="*/ 190 h 258"/>
              <a:gd name="T34" fmla="*/ 1 w 945"/>
              <a:gd name="T35" fmla="*/ 190 h 258"/>
              <a:gd name="T36" fmla="*/ 0 w 945"/>
              <a:gd name="T37" fmla="*/ 25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45" h="258">
                <a:moveTo>
                  <a:pt x="0" y="258"/>
                </a:moveTo>
                <a:cubicBezTo>
                  <a:pt x="328" y="258"/>
                  <a:pt x="328" y="258"/>
                  <a:pt x="328" y="258"/>
                </a:cubicBezTo>
                <a:cubicBezTo>
                  <a:pt x="425" y="258"/>
                  <a:pt x="737" y="258"/>
                  <a:pt x="737" y="258"/>
                </a:cubicBezTo>
                <a:cubicBezTo>
                  <a:pt x="760" y="258"/>
                  <a:pt x="780" y="256"/>
                  <a:pt x="798" y="253"/>
                </a:cubicBezTo>
                <a:cubicBezTo>
                  <a:pt x="811" y="251"/>
                  <a:pt x="823" y="247"/>
                  <a:pt x="834" y="242"/>
                </a:cubicBezTo>
                <a:cubicBezTo>
                  <a:pt x="850" y="235"/>
                  <a:pt x="865" y="222"/>
                  <a:pt x="873" y="206"/>
                </a:cubicBezTo>
                <a:cubicBezTo>
                  <a:pt x="882" y="190"/>
                  <a:pt x="884" y="173"/>
                  <a:pt x="884" y="157"/>
                </a:cubicBezTo>
                <a:cubicBezTo>
                  <a:pt x="884" y="94"/>
                  <a:pt x="884" y="94"/>
                  <a:pt x="884" y="94"/>
                </a:cubicBezTo>
                <a:cubicBezTo>
                  <a:pt x="945" y="94"/>
                  <a:pt x="945" y="94"/>
                  <a:pt x="945" y="94"/>
                </a:cubicBezTo>
                <a:cubicBezTo>
                  <a:pt x="851" y="0"/>
                  <a:pt x="851" y="0"/>
                  <a:pt x="851" y="0"/>
                </a:cubicBezTo>
                <a:cubicBezTo>
                  <a:pt x="757" y="94"/>
                  <a:pt x="757" y="94"/>
                  <a:pt x="757" y="94"/>
                </a:cubicBezTo>
                <a:cubicBezTo>
                  <a:pt x="816" y="94"/>
                  <a:pt x="816" y="94"/>
                  <a:pt x="816" y="94"/>
                </a:cubicBezTo>
                <a:cubicBezTo>
                  <a:pt x="816" y="157"/>
                  <a:pt x="816" y="157"/>
                  <a:pt x="816" y="157"/>
                </a:cubicBezTo>
                <a:cubicBezTo>
                  <a:pt x="816" y="165"/>
                  <a:pt x="815" y="170"/>
                  <a:pt x="814" y="173"/>
                </a:cubicBezTo>
                <a:cubicBezTo>
                  <a:pt x="813" y="175"/>
                  <a:pt x="812" y="176"/>
                  <a:pt x="810" y="177"/>
                </a:cubicBezTo>
                <a:cubicBezTo>
                  <a:pt x="808" y="179"/>
                  <a:pt x="802" y="183"/>
                  <a:pt x="790" y="185"/>
                </a:cubicBezTo>
                <a:cubicBezTo>
                  <a:pt x="778" y="188"/>
                  <a:pt x="760" y="190"/>
                  <a:pt x="737" y="190"/>
                </a:cubicBezTo>
                <a:cubicBezTo>
                  <a:pt x="737" y="190"/>
                  <a:pt x="425" y="190"/>
                  <a:pt x="1" y="190"/>
                </a:cubicBezTo>
                <a:lnTo>
                  <a:pt x="0" y="258"/>
                </a:lnTo>
                <a:close/>
              </a:path>
            </a:pathLst>
          </a:custGeom>
          <a:solidFill>
            <a:srgbClr val="2AC5F4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3138925" y="4203968"/>
            <a:ext cx="1909763" cy="496888"/>
            <a:chOff x="1414463" y="2368550"/>
            <a:chExt cx="1909763" cy="496888"/>
          </a:xfrm>
          <a:solidFill>
            <a:srgbClr val="ED8500"/>
          </a:solidFill>
        </p:grpSpPr>
        <p:sp>
          <p:nvSpPr>
            <p:cNvPr id="116" name="Freeform 11"/>
            <p:cNvSpPr>
              <a:spLocks/>
            </p:cNvSpPr>
            <p:nvPr/>
          </p:nvSpPr>
          <p:spPr bwMode="auto">
            <a:xfrm>
              <a:off x="1414463" y="2368550"/>
              <a:ext cx="1909763" cy="496887"/>
            </a:xfrm>
            <a:custGeom>
              <a:avLst/>
              <a:gdLst>
                <a:gd name="T0" fmla="*/ 899 w 993"/>
                <a:gd name="T1" fmla="*/ 0 h 258"/>
                <a:gd name="T2" fmla="*/ 805 w 993"/>
                <a:gd name="T3" fmla="*/ 94 h 258"/>
                <a:gd name="T4" fmla="*/ 864 w 993"/>
                <a:gd name="T5" fmla="*/ 94 h 258"/>
                <a:gd name="T6" fmla="*/ 864 w 993"/>
                <a:gd name="T7" fmla="*/ 157 h 258"/>
                <a:gd name="T8" fmla="*/ 862 w 993"/>
                <a:gd name="T9" fmla="*/ 173 h 258"/>
                <a:gd name="T10" fmla="*/ 858 w 993"/>
                <a:gd name="T11" fmla="*/ 177 h 258"/>
                <a:gd name="T12" fmla="*/ 838 w 993"/>
                <a:gd name="T13" fmla="*/ 185 h 258"/>
                <a:gd name="T14" fmla="*/ 785 w 993"/>
                <a:gd name="T15" fmla="*/ 190 h 258"/>
                <a:gd name="T16" fmla="*/ 136 w 993"/>
                <a:gd name="T17" fmla="*/ 190 h 258"/>
                <a:gd name="T18" fmla="*/ 129 w 993"/>
                <a:gd name="T19" fmla="*/ 206 h 258"/>
                <a:gd name="T20" fmla="*/ 90 w 993"/>
                <a:gd name="T21" fmla="*/ 242 h 258"/>
                <a:gd name="T22" fmla="*/ 54 w 993"/>
                <a:gd name="T23" fmla="*/ 253 h 258"/>
                <a:gd name="T24" fmla="*/ 0 w 993"/>
                <a:gd name="T25" fmla="*/ 257 h 258"/>
                <a:gd name="T26" fmla="*/ 0 w 993"/>
                <a:gd name="T27" fmla="*/ 258 h 258"/>
                <a:gd name="T28" fmla="*/ 785 w 993"/>
                <a:gd name="T29" fmla="*/ 258 h 258"/>
                <a:gd name="T30" fmla="*/ 846 w 993"/>
                <a:gd name="T31" fmla="*/ 253 h 258"/>
                <a:gd name="T32" fmla="*/ 882 w 993"/>
                <a:gd name="T33" fmla="*/ 242 h 258"/>
                <a:gd name="T34" fmla="*/ 921 w 993"/>
                <a:gd name="T35" fmla="*/ 206 h 258"/>
                <a:gd name="T36" fmla="*/ 932 w 993"/>
                <a:gd name="T37" fmla="*/ 157 h 258"/>
                <a:gd name="T38" fmla="*/ 932 w 993"/>
                <a:gd name="T39" fmla="*/ 94 h 258"/>
                <a:gd name="T40" fmla="*/ 993 w 993"/>
                <a:gd name="T41" fmla="*/ 94 h 258"/>
                <a:gd name="T42" fmla="*/ 899 w 993"/>
                <a:gd name="T43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93" h="258">
                  <a:moveTo>
                    <a:pt x="899" y="0"/>
                  </a:moveTo>
                  <a:cubicBezTo>
                    <a:pt x="805" y="94"/>
                    <a:pt x="805" y="94"/>
                    <a:pt x="805" y="94"/>
                  </a:cubicBezTo>
                  <a:cubicBezTo>
                    <a:pt x="864" y="94"/>
                    <a:pt x="864" y="94"/>
                    <a:pt x="864" y="94"/>
                  </a:cubicBezTo>
                  <a:cubicBezTo>
                    <a:pt x="864" y="157"/>
                    <a:pt x="864" y="157"/>
                    <a:pt x="864" y="157"/>
                  </a:cubicBezTo>
                  <a:cubicBezTo>
                    <a:pt x="864" y="165"/>
                    <a:pt x="863" y="170"/>
                    <a:pt x="862" y="173"/>
                  </a:cubicBezTo>
                  <a:cubicBezTo>
                    <a:pt x="861" y="175"/>
                    <a:pt x="860" y="176"/>
                    <a:pt x="858" y="177"/>
                  </a:cubicBezTo>
                  <a:cubicBezTo>
                    <a:pt x="856" y="179"/>
                    <a:pt x="850" y="183"/>
                    <a:pt x="838" y="185"/>
                  </a:cubicBezTo>
                  <a:cubicBezTo>
                    <a:pt x="826" y="188"/>
                    <a:pt x="808" y="190"/>
                    <a:pt x="785" y="190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34" y="195"/>
                    <a:pt x="132" y="201"/>
                    <a:pt x="129" y="206"/>
                  </a:cubicBezTo>
                  <a:cubicBezTo>
                    <a:pt x="121" y="222"/>
                    <a:pt x="106" y="235"/>
                    <a:pt x="90" y="242"/>
                  </a:cubicBezTo>
                  <a:cubicBezTo>
                    <a:pt x="79" y="247"/>
                    <a:pt x="67" y="251"/>
                    <a:pt x="54" y="253"/>
                  </a:cubicBezTo>
                  <a:cubicBezTo>
                    <a:pt x="38" y="256"/>
                    <a:pt x="2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785" y="258"/>
                    <a:pt x="785" y="258"/>
                    <a:pt x="785" y="258"/>
                  </a:cubicBezTo>
                  <a:cubicBezTo>
                    <a:pt x="808" y="258"/>
                    <a:pt x="828" y="256"/>
                    <a:pt x="846" y="253"/>
                  </a:cubicBezTo>
                  <a:cubicBezTo>
                    <a:pt x="859" y="251"/>
                    <a:pt x="871" y="247"/>
                    <a:pt x="882" y="242"/>
                  </a:cubicBezTo>
                  <a:cubicBezTo>
                    <a:pt x="898" y="235"/>
                    <a:pt x="913" y="222"/>
                    <a:pt x="921" y="206"/>
                  </a:cubicBezTo>
                  <a:cubicBezTo>
                    <a:pt x="930" y="190"/>
                    <a:pt x="932" y="173"/>
                    <a:pt x="932" y="157"/>
                  </a:cubicBezTo>
                  <a:cubicBezTo>
                    <a:pt x="932" y="94"/>
                    <a:pt x="932" y="94"/>
                    <a:pt x="932" y="94"/>
                  </a:cubicBezTo>
                  <a:cubicBezTo>
                    <a:pt x="993" y="94"/>
                    <a:pt x="993" y="94"/>
                    <a:pt x="993" y="94"/>
                  </a:cubicBezTo>
                  <a:lnTo>
                    <a:pt x="8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Freeform 12"/>
            <p:cNvSpPr>
              <a:spLocks/>
            </p:cNvSpPr>
            <p:nvPr/>
          </p:nvSpPr>
          <p:spPr bwMode="auto">
            <a:xfrm>
              <a:off x="1414463" y="2735263"/>
              <a:ext cx="296863" cy="130175"/>
            </a:xfrm>
            <a:custGeom>
              <a:avLst/>
              <a:gdLst>
                <a:gd name="T0" fmla="*/ 145 w 155"/>
                <a:gd name="T1" fmla="*/ 32 h 68"/>
                <a:gd name="T2" fmla="*/ 155 w 155"/>
                <a:gd name="T3" fmla="*/ 0 h 68"/>
                <a:gd name="T4" fmla="*/ 136 w 155"/>
                <a:gd name="T5" fmla="*/ 0 h 68"/>
                <a:gd name="T6" fmla="*/ 129 w 155"/>
                <a:gd name="T7" fmla="*/ 16 h 68"/>
                <a:gd name="T8" fmla="*/ 90 w 155"/>
                <a:gd name="T9" fmla="*/ 52 h 68"/>
                <a:gd name="T10" fmla="*/ 54 w 155"/>
                <a:gd name="T11" fmla="*/ 63 h 68"/>
                <a:gd name="T12" fmla="*/ 0 w 155"/>
                <a:gd name="T13" fmla="*/ 67 h 68"/>
                <a:gd name="T14" fmla="*/ 0 w 155"/>
                <a:gd name="T15" fmla="*/ 68 h 68"/>
                <a:gd name="T16" fmla="*/ 107 w 155"/>
                <a:gd name="T17" fmla="*/ 68 h 68"/>
                <a:gd name="T18" fmla="*/ 145 w 155"/>
                <a:gd name="T19" fmla="*/ 3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68">
                  <a:moveTo>
                    <a:pt x="145" y="32"/>
                  </a:moveTo>
                  <a:cubicBezTo>
                    <a:pt x="151" y="22"/>
                    <a:pt x="154" y="11"/>
                    <a:pt x="155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4" y="5"/>
                    <a:pt x="132" y="11"/>
                    <a:pt x="129" y="16"/>
                  </a:cubicBezTo>
                  <a:cubicBezTo>
                    <a:pt x="121" y="32"/>
                    <a:pt x="106" y="45"/>
                    <a:pt x="90" y="52"/>
                  </a:cubicBezTo>
                  <a:cubicBezTo>
                    <a:pt x="79" y="57"/>
                    <a:pt x="67" y="61"/>
                    <a:pt x="54" y="63"/>
                  </a:cubicBezTo>
                  <a:cubicBezTo>
                    <a:pt x="38" y="66"/>
                    <a:pt x="20" y="67"/>
                    <a:pt x="0" y="6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23" y="60"/>
                    <a:pt x="137" y="48"/>
                    <a:pt x="145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662925" y="4203968"/>
            <a:ext cx="1909763" cy="496888"/>
            <a:chOff x="2938463" y="2368550"/>
            <a:chExt cx="1909763" cy="496888"/>
          </a:xfrm>
          <a:solidFill>
            <a:srgbClr val="BBBBBB"/>
          </a:solidFill>
        </p:grpSpPr>
        <p:sp>
          <p:nvSpPr>
            <p:cNvPr id="119" name="Freeform 13"/>
            <p:cNvSpPr>
              <a:spLocks/>
            </p:cNvSpPr>
            <p:nvPr/>
          </p:nvSpPr>
          <p:spPr bwMode="auto">
            <a:xfrm>
              <a:off x="2938463" y="2368550"/>
              <a:ext cx="1909763" cy="496887"/>
            </a:xfrm>
            <a:custGeom>
              <a:avLst/>
              <a:gdLst>
                <a:gd name="T0" fmla="*/ 899 w 993"/>
                <a:gd name="T1" fmla="*/ 0 h 258"/>
                <a:gd name="T2" fmla="*/ 806 w 993"/>
                <a:gd name="T3" fmla="*/ 94 h 258"/>
                <a:gd name="T4" fmla="*/ 864 w 993"/>
                <a:gd name="T5" fmla="*/ 94 h 258"/>
                <a:gd name="T6" fmla="*/ 864 w 993"/>
                <a:gd name="T7" fmla="*/ 157 h 258"/>
                <a:gd name="T8" fmla="*/ 862 w 993"/>
                <a:gd name="T9" fmla="*/ 173 h 258"/>
                <a:gd name="T10" fmla="*/ 859 w 993"/>
                <a:gd name="T11" fmla="*/ 177 h 258"/>
                <a:gd name="T12" fmla="*/ 838 w 993"/>
                <a:gd name="T13" fmla="*/ 185 h 258"/>
                <a:gd name="T14" fmla="*/ 785 w 993"/>
                <a:gd name="T15" fmla="*/ 190 h 258"/>
                <a:gd name="T16" fmla="*/ 136 w 993"/>
                <a:gd name="T17" fmla="*/ 190 h 258"/>
                <a:gd name="T18" fmla="*/ 129 w 993"/>
                <a:gd name="T19" fmla="*/ 206 h 258"/>
                <a:gd name="T20" fmla="*/ 90 w 993"/>
                <a:gd name="T21" fmla="*/ 242 h 258"/>
                <a:gd name="T22" fmla="*/ 54 w 993"/>
                <a:gd name="T23" fmla="*/ 253 h 258"/>
                <a:gd name="T24" fmla="*/ 0 w 993"/>
                <a:gd name="T25" fmla="*/ 257 h 258"/>
                <a:gd name="T26" fmla="*/ 0 w 993"/>
                <a:gd name="T27" fmla="*/ 258 h 258"/>
                <a:gd name="T28" fmla="*/ 785 w 993"/>
                <a:gd name="T29" fmla="*/ 258 h 258"/>
                <a:gd name="T30" fmla="*/ 846 w 993"/>
                <a:gd name="T31" fmla="*/ 253 h 258"/>
                <a:gd name="T32" fmla="*/ 882 w 993"/>
                <a:gd name="T33" fmla="*/ 242 h 258"/>
                <a:gd name="T34" fmla="*/ 921 w 993"/>
                <a:gd name="T35" fmla="*/ 206 h 258"/>
                <a:gd name="T36" fmla="*/ 932 w 993"/>
                <a:gd name="T37" fmla="*/ 157 h 258"/>
                <a:gd name="T38" fmla="*/ 932 w 993"/>
                <a:gd name="T39" fmla="*/ 94 h 258"/>
                <a:gd name="T40" fmla="*/ 993 w 993"/>
                <a:gd name="T41" fmla="*/ 94 h 258"/>
                <a:gd name="T42" fmla="*/ 899 w 993"/>
                <a:gd name="T43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93" h="258">
                  <a:moveTo>
                    <a:pt x="899" y="0"/>
                  </a:moveTo>
                  <a:cubicBezTo>
                    <a:pt x="806" y="94"/>
                    <a:pt x="806" y="94"/>
                    <a:pt x="806" y="94"/>
                  </a:cubicBezTo>
                  <a:cubicBezTo>
                    <a:pt x="864" y="94"/>
                    <a:pt x="864" y="94"/>
                    <a:pt x="864" y="94"/>
                  </a:cubicBezTo>
                  <a:cubicBezTo>
                    <a:pt x="864" y="157"/>
                    <a:pt x="864" y="157"/>
                    <a:pt x="864" y="157"/>
                  </a:cubicBezTo>
                  <a:cubicBezTo>
                    <a:pt x="864" y="165"/>
                    <a:pt x="863" y="170"/>
                    <a:pt x="862" y="173"/>
                  </a:cubicBezTo>
                  <a:cubicBezTo>
                    <a:pt x="861" y="175"/>
                    <a:pt x="860" y="176"/>
                    <a:pt x="859" y="177"/>
                  </a:cubicBezTo>
                  <a:cubicBezTo>
                    <a:pt x="856" y="179"/>
                    <a:pt x="850" y="183"/>
                    <a:pt x="838" y="185"/>
                  </a:cubicBezTo>
                  <a:cubicBezTo>
                    <a:pt x="826" y="188"/>
                    <a:pt x="808" y="190"/>
                    <a:pt x="785" y="190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34" y="195"/>
                    <a:pt x="132" y="201"/>
                    <a:pt x="129" y="206"/>
                  </a:cubicBezTo>
                  <a:cubicBezTo>
                    <a:pt x="121" y="222"/>
                    <a:pt x="106" y="235"/>
                    <a:pt x="90" y="242"/>
                  </a:cubicBezTo>
                  <a:cubicBezTo>
                    <a:pt x="79" y="247"/>
                    <a:pt x="67" y="251"/>
                    <a:pt x="54" y="253"/>
                  </a:cubicBezTo>
                  <a:cubicBezTo>
                    <a:pt x="38" y="256"/>
                    <a:pt x="2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785" y="258"/>
                    <a:pt x="785" y="258"/>
                    <a:pt x="785" y="258"/>
                  </a:cubicBezTo>
                  <a:cubicBezTo>
                    <a:pt x="808" y="258"/>
                    <a:pt x="828" y="256"/>
                    <a:pt x="846" y="253"/>
                  </a:cubicBezTo>
                  <a:cubicBezTo>
                    <a:pt x="859" y="251"/>
                    <a:pt x="871" y="247"/>
                    <a:pt x="882" y="242"/>
                  </a:cubicBezTo>
                  <a:cubicBezTo>
                    <a:pt x="898" y="235"/>
                    <a:pt x="913" y="222"/>
                    <a:pt x="921" y="206"/>
                  </a:cubicBezTo>
                  <a:cubicBezTo>
                    <a:pt x="930" y="190"/>
                    <a:pt x="932" y="173"/>
                    <a:pt x="932" y="157"/>
                  </a:cubicBezTo>
                  <a:cubicBezTo>
                    <a:pt x="932" y="94"/>
                    <a:pt x="932" y="94"/>
                    <a:pt x="932" y="94"/>
                  </a:cubicBezTo>
                  <a:cubicBezTo>
                    <a:pt x="993" y="94"/>
                    <a:pt x="993" y="94"/>
                    <a:pt x="993" y="94"/>
                  </a:cubicBezTo>
                  <a:lnTo>
                    <a:pt x="8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Freeform 14"/>
            <p:cNvSpPr>
              <a:spLocks/>
            </p:cNvSpPr>
            <p:nvPr/>
          </p:nvSpPr>
          <p:spPr bwMode="auto">
            <a:xfrm>
              <a:off x="2938463" y="2735263"/>
              <a:ext cx="296863" cy="130175"/>
            </a:xfrm>
            <a:custGeom>
              <a:avLst/>
              <a:gdLst>
                <a:gd name="T0" fmla="*/ 145 w 155"/>
                <a:gd name="T1" fmla="*/ 32 h 68"/>
                <a:gd name="T2" fmla="*/ 155 w 155"/>
                <a:gd name="T3" fmla="*/ 0 h 68"/>
                <a:gd name="T4" fmla="*/ 136 w 155"/>
                <a:gd name="T5" fmla="*/ 0 h 68"/>
                <a:gd name="T6" fmla="*/ 129 w 155"/>
                <a:gd name="T7" fmla="*/ 16 h 68"/>
                <a:gd name="T8" fmla="*/ 90 w 155"/>
                <a:gd name="T9" fmla="*/ 52 h 68"/>
                <a:gd name="T10" fmla="*/ 54 w 155"/>
                <a:gd name="T11" fmla="*/ 63 h 68"/>
                <a:gd name="T12" fmla="*/ 0 w 155"/>
                <a:gd name="T13" fmla="*/ 67 h 68"/>
                <a:gd name="T14" fmla="*/ 0 w 155"/>
                <a:gd name="T15" fmla="*/ 68 h 68"/>
                <a:gd name="T16" fmla="*/ 107 w 155"/>
                <a:gd name="T17" fmla="*/ 68 h 68"/>
                <a:gd name="T18" fmla="*/ 145 w 155"/>
                <a:gd name="T19" fmla="*/ 3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68">
                  <a:moveTo>
                    <a:pt x="145" y="32"/>
                  </a:moveTo>
                  <a:cubicBezTo>
                    <a:pt x="151" y="22"/>
                    <a:pt x="154" y="11"/>
                    <a:pt x="155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4" y="5"/>
                    <a:pt x="132" y="11"/>
                    <a:pt x="129" y="16"/>
                  </a:cubicBezTo>
                  <a:cubicBezTo>
                    <a:pt x="121" y="32"/>
                    <a:pt x="106" y="45"/>
                    <a:pt x="90" y="52"/>
                  </a:cubicBezTo>
                  <a:cubicBezTo>
                    <a:pt x="79" y="57"/>
                    <a:pt x="67" y="61"/>
                    <a:pt x="54" y="63"/>
                  </a:cubicBezTo>
                  <a:cubicBezTo>
                    <a:pt x="38" y="66"/>
                    <a:pt x="20" y="67"/>
                    <a:pt x="0" y="6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23" y="60"/>
                    <a:pt x="137" y="48"/>
                    <a:pt x="145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185337" y="4203968"/>
            <a:ext cx="1911350" cy="496888"/>
            <a:chOff x="4460875" y="2368550"/>
            <a:chExt cx="1911350" cy="496888"/>
          </a:xfrm>
          <a:solidFill>
            <a:srgbClr val="ED8500"/>
          </a:solidFill>
        </p:grpSpPr>
        <p:sp>
          <p:nvSpPr>
            <p:cNvPr id="122" name="Freeform 15"/>
            <p:cNvSpPr>
              <a:spLocks/>
            </p:cNvSpPr>
            <p:nvPr/>
          </p:nvSpPr>
          <p:spPr bwMode="auto">
            <a:xfrm>
              <a:off x="4460875" y="2368550"/>
              <a:ext cx="1911350" cy="496887"/>
            </a:xfrm>
            <a:custGeom>
              <a:avLst/>
              <a:gdLst>
                <a:gd name="T0" fmla="*/ 899 w 993"/>
                <a:gd name="T1" fmla="*/ 0 h 258"/>
                <a:gd name="T2" fmla="*/ 806 w 993"/>
                <a:gd name="T3" fmla="*/ 94 h 258"/>
                <a:gd name="T4" fmla="*/ 864 w 993"/>
                <a:gd name="T5" fmla="*/ 94 h 258"/>
                <a:gd name="T6" fmla="*/ 864 w 993"/>
                <a:gd name="T7" fmla="*/ 157 h 258"/>
                <a:gd name="T8" fmla="*/ 862 w 993"/>
                <a:gd name="T9" fmla="*/ 173 h 258"/>
                <a:gd name="T10" fmla="*/ 859 w 993"/>
                <a:gd name="T11" fmla="*/ 177 h 258"/>
                <a:gd name="T12" fmla="*/ 838 w 993"/>
                <a:gd name="T13" fmla="*/ 185 h 258"/>
                <a:gd name="T14" fmla="*/ 785 w 993"/>
                <a:gd name="T15" fmla="*/ 190 h 258"/>
                <a:gd name="T16" fmla="*/ 136 w 993"/>
                <a:gd name="T17" fmla="*/ 190 h 258"/>
                <a:gd name="T18" fmla="*/ 129 w 993"/>
                <a:gd name="T19" fmla="*/ 206 h 258"/>
                <a:gd name="T20" fmla="*/ 90 w 993"/>
                <a:gd name="T21" fmla="*/ 242 h 258"/>
                <a:gd name="T22" fmla="*/ 54 w 993"/>
                <a:gd name="T23" fmla="*/ 253 h 258"/>
                <a:gd name="T24" fmla="*/ 0 w 993"/>
                <a:gd name="T25" fmla="*/ 257 h 258"/>
                <a:gd name="T26" fmla="*/ 0 w 993"/>
                <a:gd name="T27" fmla="*/ 258 h 258"/>
                <a:gd name="T28" fmla="*/ 785 w 993"/>
                <a:gd name="T29" fmla="*/ 258 h 258"/>
                <a:gd name="T30" fmla="*/ 846 w 993"/>
                <a:gd name="T31" fmla="*/ 253 h 258"/>
                <a:gd name="T32" fmla="*/ 882 w 993"/>
                <a:gd name="T33" fmla="*/ 242 h 258"/>
                <a:gd name="T34" fmla="*/ 921 w 993"/>
                <a:gd name="T35" fmla="*/ 206 h 258"/>
                <a:gd name="T36" fmla="*/ 932 w 993"/>
                <a:gd name="T37" fmla="*/ 157 h 258"/>
                <a:gd name="T38" fmla="*/ 932 w 993"/>
                <a:gd name="T39" fmla="*/ 94 h 258"/>
                <a:gd name="T40" fmla="*/ 993 w 993"/>
                <a:gd name="T41" fmla="*/ 94 h 258"/>
                <a:gd name="T42" fmla="*/ 899 w 993"/>
                <a:gd name="T43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93" h="258">
                  <a:moveTo>
                    <a:pt x="899" y="0"/>
                  </a:moveTo>
                  <a:cubicBezTo>
                    <a:pt x="806" y="94"/>
                    <a:pt x="806" y="94"/>
                    <a:pt x="806" y="94"/>
                  </a:cubicBezTo>
                  <a:cubicBezTo>
                    <a:pt x="864" y="94"/>
                    <a:pt x="864" y="94"/>
                    <a:pt x="864" y="94"/>
                  </a:cubicBezTo>
                  <a:cubicBezTo>
                    <a:pt x="864" y="157"/>
                    <a:pt x="864" y="157"/>
                    <a:pt x="864" y="157"/>
                  </a:cubicBezTo>
                  <a:cubicBezTo>
                    <a:pt x="864" y="165"/>
                    <a:pt x="863" y="170"/>
                    <a:pt x="862" y="173"/>
                  </a:cubicBezTo>
                  <a:cubicBezTo>
                    <a:pt x="861" y="175"/>
                    <a:pt x="860" y="176"/>
                    <a:pt x="859" y="177"/>
                  </a:cubicBezTo>
                  <a:cubicBezTo>
                    <a:pt x="856" y="179"/>
                    <a:pt x="850" y="183"/>
                    <a:pt x="838" y="185"/>
                  </a:cubicBezTo>
                  <a:cubicBezTo>
                    <a:pt x="826" y="188"/>
                    <a:pt x="808" y="190"/>
                    <a:pt x="785" y="190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34" y="195"/>
                    <a:pt x="132" y="201"/>
                    <a:pt x="129" y="206"/>
                  </a:cubicBezTo>
                  <a:cubicBezTo>
                    <a:pt x="121" y="222"/>
                    <a:pt x="106" y="235"/>
                    <a:pt x="90" y="242"/>
                  </a:cubicBezTo>
                  <a:cubicBezTo>
                    <a:pt x="79" y="247"/>
                    <a:pt x="67" y="251"/>
                    <a:pt x="54" y="253"/>
                  </a:cubicBezTo>
                  <a:cubicBezTo>
                    <a:pt x="38" y="256"/>
                    <a:pt x="2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785" y="258"/>
                    <a:pt x="785" y="258"/>
                    <a:pt x="785" y="258"/>
                  </a:cubicBezTo>
                  <a:cubicBezTo>
                    <a:pt x="808" y="258"/>
                    <a:pt x="828" y="256"/>
                    <a:pt x="846" y="253"/>
                  </a:cubicBezTo>
                  <a:cubicBezTo>
                    <a:pt x="859" y="251"/>
                    <a:pt x="871" y="247"/>
                    <a:pt x="882" y="242"/>
                  </a:cubicBezTo>
                  <a:cubicBezTo>
                    <a:pt x="898" y="235"/>
                    <a:pt x="913" y="222"/>
                    <a:pt x="921" y="206"/>
                  </a:cubicBezTo>
                  <a:cubicBezTo>
                    <a:pt x="930" y="190"/>
                    <a:pt x="932" y="173"/>
                    <a:pt x="932" y="157"/>
                  </a:cubicBezTo>
                  <a:cubicBezTo>
                    <a:pt x="932" y="94"/>
                    <a:pt x="932" y="94"/>
                    <a:pt x="932" y="94"/>
                  </a:cubicBezTo>
                  <a:cubicBezTo>
                    <a:pt x="993" y="94"/>
                    <a:pt x="993" y="94"/>
                    <a:pt x="993" y="94"/>
                  </a:cubicBezTo>
                  <a:lnTo>
                    <a:pt x="8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Freeform 16"/>
            <p:cNvSpPr>
              <a:spLocks/>
            </p:cNvSpPr>
            <p:nvPr/>
          </p:nvSpPr>
          <p:spPr bwMode="auto">
            <a:xfrm>
              <a:off x="4460875" y="2735263"/>
              <a:ext cx="298450" cy="130175"/>
            </a:xfrm>
            <a:custGeom>
              <a:avLst/>
              <a:gdLst>
                <a:gd name="T0" fmla="*/ 145 w 155"/>
                <a:gd name="T1" fmla="*/ 32 h 68"/>
                <a:gd name="T2" fmla="*/ 155 w 155"/>
                <a:gd name="T3" fmla="*/ 0 h 68"/>
                <a:gd name="T4" fmla="*/ 136 w 155"/>
                <a:gd name="T5" fmla="*/ 0 h 68"/>
                <a:gd name="T6" fmla="*/ 129 w 155"/>
                <a:gd name="T7" fmla="*/ 16 h 68"/>
                <a:gd name="T8" fmla="*/ 90 w 155"/>
                <a:gd name="T9" fmla="*/ 52 h 68"/>
                <a:gd name="T10" fmla="*/ 54 w 155"/>
                <a:gd name="T11" fmla="*/ 63 h 68"/>
                <a:gd name="T12" fmla="*/ 0 w 155"/>
                <a:gd name="T13" fmla="*/ 67 h 68"/>
                <a:gd name="T14" fmla="*/ 0 w 155"/>
                <a:gd name="T15" fmla="*/ 68 h 68"/>
                <a:gd name="T16" fmla="*/ 107 w 155"/>
                <a:gd name="T17" fmla="*/ 68 h 68"/>
                <a:gd name="T18" fmla="*/ 145 w 155"/>
                <a:gd name="T19" fmla="*/ 3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68">
                  <a:moveTo>
                    <a:pt x="145" y="32"/>
                  </a:moveTo>
                  <a:cubicBezTo>
                    <a:pt x="151" y="22"/>
                    <a:pt x="154" y="11"/>
                    <a:pt x="155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4" y="5"/>
                    <a:pt x="132" y="11"/>
                    <a:pt x="129" y="16"/>
                  </a:cubicBezTo>
                  <a:cubicBezTo>
                    <a:pt x="121" y="32"/>
                    <a:pt x="106" y="45"/>
                    <a:pt x="90" y="52"/>
                  </a:cubicBezTo>
                  <a:cubicBezTo>
                    <a:pt x="79" y="57"/>
                    <a:pt x="67" y="61"/>
                    <a:pt x="54" y="63"/>
                  </a:cubicBezTo>
                  <a:cubicBezTo>
                    <a:pt x="38" y="66"/>
                    <a:pt x="20" y="67"/>
                    <a:pt x="0" y="6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23" y="60"/>
                    <a:pt x="137" y="48"/>
                    <a:pt x="145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7709337" y="4203968"/>
            <a:ext cx="1911350" cy="496888"/>
            <a:chOff x="5984875" y="2368550"/>
            <a:chExt cx="1911350" cy="496888"/>
          </a:xfrm>
          <a:solidFill>
            <a:srgbClr val="B7C532"/>
          </a:solidFill>
        </p:grpSpPr>
        <p:sp>
          <p:nvSpPr>
            <p:cNvPr id="125" name="Freeform 17"/>
            <p:cNvSpPr>
              <a:spLocks/>
            </p:cNvSpPr>
            <p:nvPr/>
          </p:nvSpPr>
          <p:spPr bwMode="auto">
            <a:xfrm>
              <a:off x="5984875" y="2368550"/>
              <a:ext cx="1911350" cy="496887"/>
            </a:xfrm>
            <a:custGeom>
              <a:avLst/>
              <a:gdLst>
                <a:gd name="T0" fmla="*/ 899 w 993"/>
                <a:gd name="T1" fmla="*/ 0 h 258"/>
                <a:gd name="T2" fmla="*/ 805 w 993"/>
                <a:gd name="T3" fmla="*/ 94 h 258"/>
                <a:gd name="T4" fmla="*/ 864 w 993"/>
                <a:gd name="T5" fmla="*/ 94 h 258"/>
                <a:gd name="T6" fmla="*/ 864 w 993"/>
                <a:gd name="T7" fmla="*/ 157 h 258"/>
                <a:gd name="T8" fmla="*/ 862 w 993"/>
                <a:gd name="T9" fmla="*/ 173 h 258"/>
                <a:gd name="T10" fmla="*/ 858 w 993"/>
                <a:gd name="T11" fmla="*/ 177 h 258"/>
                <a:gd name="T12" fmla="*/ 838 w 993"/>
                <a:gd name="T13" fmla="*/ 185 h 258"/>
                <a:gd name="T14" fmla="*/ 785 w 993"/>
                <a:gd name="T15" fmla="*/ 190 h 258"/>
                <a:gd name="T16" fmla="*/ 136 w 993"/>
                <a:gd name="T17" fmla="*/ 190 h 258"/>
                <a:gd name="T18" fmla="*/ 129 w 993"/>
                <a:gd name="T19" fmla="*/ 206 h 258"/>
                <a:gd name="T20" fmla="*/ 90 w 993"/>
                <a:gd name="T21" fmla="*/ 242 h 258"/>
                <a:gd name="T22" fmla="*/ 54 w 993"/>
                <a:gd name="T23" fmla="*/ 253 h 258"/>
                <a:gd name="T24" fmla="*/ 0 w 993"/>
                <a:gd name="T25" fmla="*/ 257 h 258"/>
                <a:gd name="T26" fmla="*/ 0 w 993"/>
                <a:gd name="T27" fmla="*/ 258 h 258"/>
                <a:gd name="T28" fmla="*/ 785 w 993"/>
                <a:gd name="T29" fmla="*/ 258 h 258"/>
                <a:gd name="T30" fmla="*/ 846 w 993"/>
                <a:gd name="T31" fmla="*/ 253 h 258"/>
                <a:gd name="T32" fmla="*/ 882 w 993"/>
                <a:gd name="T33" fmla="*/ 242 h 258"/>
                <a:gd name="T34" fmla="*/ 921 w 993"/>
                <a:gd name="T35" fmla="*/ 206 h 258"/>
                <a:gd name="T36" fmla="*/ 932 w 993"/>
                <a:gd name="T37" fmla="*/ 157 h 258"/>
                <a:gd name="T38" fmla="*/ 932 w 993"/>
                <a:gd name="T39" fmla="*/ 94 h 258"/>
                <a:gd name="T40" fmla="*/ 993 w 993"/>
                <a:gd name="T41" fmla="*/ 94 h 258"/>
                <a:gd name="T42" fmla="*/ 899 w 993"/>
                <a:gd name="T43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93" h="258">
                  <a:moveTo>
                    <a:pt x="899" y="0"/>
                  </a:moveTo>
                  <a:cubicBezTo>
                    <a:pt x="805" y="94"/>
                    <a:pt x="805" y="94"/>
                    <a:pt x="805" y="94"/>
                  </a:cubicBezTo>
                  <a:cubicBezTo>
                    <a:pt x="864" y="94"/>
                    <a:pt x="864" y="94"/>
                    <a:pt x="864" y="94"/>
                  </a:cubicBezTo>
                  <a:cubicBezTo>
                    <a:pt x="864" y="157"/>
                    <a:pt x="864" y="157"/>
                    <a:pt x="864" y="157"/>
                  </a:cubicBezTo>
                  <a:cubicBezTo>
                    <a:pt x="864" y="165"/>
                    <a:pt x="863" y="170"/>
                    <a:pt x="862" y="173"/>
                  </a:cubicBezTo>
                  <a:cubicBezTo>
                    <a:pt x="861" y="175"/>
                    <a:pt x="860" y="176"/>
                    <a:pt x="858" y="177"/>
                  </a:cubicBezTo>
                  <a:cubicBezTo>
                    <a:pt x="856" y="179"/>
                    <a:pt x="850" y="183"/>
                    <a:pt x="838" y="185"/>
                  </a:cubicBezTo>
                  <a:cubicBezTo>
                    <a:pt x="826" y="188"/>
                    <a:pt x="808" y="190"/>
                    <a:pt x="785" y="190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34" y="195"/>
                    <a:pt x="132" y="201"/>
                    <a:pt x="129" y="206"/>
                  </a:cubicBezTo>
                  <a:cubicBezTo>
                    <a:pt x="121" y="222"/>
                    <a:pt x="106" y="235"/>
                    <a:pt x="90" y="242"/>
                  </a:cubicBezTo>
                  <a:cubicBezTo>
                    <a:pt x="79" y="247"/>
                    <a:pt x="67" y="251"/>
                    <a:pt x="54" y="253"/>
                  </a:cubicBezTo>
                  <a:cubicBezTo>
                    <a:pt x="38" y="256"/>
                    <a:pt x="2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785" y="258"/>
                    <a:pt x="785" y="258"/>
                    <a:pt x="785" y="258"/>
                  </a:cubicBezTo>
                  <a:cubicBezTo>
                    <a:pt x="808" y="258"/>
                    <a:pt x="828" y="256"/>
                    <a:pt x="846" y="253"/>
                  </a:cubicBezTo>
                  <a:cubicBezTo>
                    <a:pt x="859" y="251"/>
                    <a:pt x="871" y="247"/>
                    <a:pt x="882" y="242"/>
                  </a:cubicBezTo>
                  <a:cubicBezTo>
                    <a:pt x="898" y="235"/>
                    <a:pt x="913" y="222"/>
                    <a:pt x="921" y="206"/>
                  </a:cubicBezTo>
                  <a:cubicBezTo>
                    <a:pt x="930" y="190"/>
                    <a:pt x="932" y="173"/>
                    <a:pt x="932" y="157"/>
                  </a:cubicBezTo>
                  <a:cubicBezTo>
                    <a:pt x="932" y="94"/>
                    <a:pt x="932" y="94"/>
                    <a:pt x="932" y="94"/>
                  </a:cubicBezTo>
                  <a:cubicBezTo>
                    <a:pt x="993" y="94"/>
                    <a:pt x="993" y="94"/>
                    <a:pt x="993" y="94"/>
                  </a:cubicBezTo>
                  <a:lnTo>
                    <a:pt x="8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" name="Freeform 18"/>
            <p:cNvSpPr>
              <a:spLocks/>
            </p:cNvSpPr>
            <p:nvPr/>
          </p:nvSpPr>
          <p:spPr bwMode="auto">
            <a:xfrm>
              <a:off x="5984875" y="2735263"/>
              <a:ext cx="298450" cy="130175"/>
            </a:xfrm>
            <a:custGeom>
              <a:avLst/>
              <a:gdLst>
                <a:gd name="T0" fmla="*/ 145 w 155"/>
                <a:gd name="T1" fmla="*/ 32 h 68"/>
                <a:gd name="T2" fmla="*/ 155 w 155"/>
                <a:gd name="T3" fmla="*/ 0 h 68"/>
                <a:gd name="T4" fmla="*/ 136 w 155"/>
                <a:gd name="T5" fmla="*/ 0 h 68"/>
                <a:gd name="T6" fmla="*/ 129 w 155"/>
                <a:gd name="T7" fmla="*/ 16 h 68"/>
                <a:gd name="T8" fmla="*/ 90 w 155"/>
                <a:gd name="T9" fmla="*/ 52 h 68"/>
                <a:gd name="T10" fmla="*/ 54 w 155"/>
                <a:gd name="T11" fmla="*/ 63 h 68"/>
                <a:gd name="T12" fmla="*/ 0 w 155"/>
                <a:gd name="T13" fmla="*/ 67 h 68"/>
                <a:gd name="T14" fmla="*/ 0 w 155"/>
                <a:gd name="T15" fmla="*/ 68 h 68"/>
                <a:gd name="T16" fmla="*/ 107 w 155"/>
                <a:gd name="T17" fmla="*/ 68 h 68"/>
                <a:gd name="T18" fmla="*/ 145 w 155"/>
                <a:gd name="T19" fmla="*/ 3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68">
                  <a:moveTo>
                    <a:pt x="145" y="32"/>
                  </a:moveTo>
                  <a:cubicBezTo>
                    <a:pt x="151" y="22"/>
                    <a:pt x="154" y="11"/>
                    <a:pt x="155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4" y="5"/>
                    <a:pt x="132" y="11"/>
                    <a:pt x="129" y="16"/>
                  </a:cubicBezTo>
                  <a:cubicBezTo>
                    <a:pt x="121" y="32"/>
                    <a:pt x="106" y="45"/>
                    <a:pt x="90" y="52"/>
                  </a:cubicBezTo>
                  <a:cubicBezTo>
                    <a:pt x="79" y="57"/>
                    <a:pt x="67" y="61"/>
                    <a:pt x="54" y="63"/>
                  </a:cubicBezTo>
                  <a:cubicBezTo>
                    <a:pt x="38" y="66"/>
                    <a:pt x="20" y="67"/>
                    <a:pt x="0" y="6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07" y="68"/>
                    <a:pt x="107" y="68"/>
                    <a:pt x="107" y="68"/>
                  </a:cubicBezTo>
                  <a:cubicBezTo>
                    <a:pt x="123" y="60"/>
                    <a:pt x="137" y="48"/>
                    <a:pt x="145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5904689" y="4900881"/>
            <a:ext cx="2529191" cy="496887"/>
            <a:chOff x="4776788" y="3065463"/>
            <a:chExt cx="1771650" cy="496887"/>
          </a:xfrm>
          <a:solidFill>
            <a:srgbClr val="A5A4B7"/>
          </a:solidFill>
        </p:grpSpPr>
        <p:sp>
          <p:nvSpPr>
            <p:cNvPr id="128" name="Freeform 19"/>
            <p:cNvSpPr>
              <a:spLocks/>
            </p:cNvSpPr>
            <p:nvPr/>
          </p:nvSpPr>
          <p:spPr bwMode="auto">
            <a:xfrm>
              <a:off x="4776788" y="3065463"/>
              <a:ext cx="1741488" cy="496887"/>
            </a:xfrm>
            <a:custGeom>
              <a:avLst/>
              <a:gdLst>
                <a:gd name="T0" fmla="*/ 813 w 905"/>
                <a:gd name="T1" fmla="*/ 28 h 258"/>
                <a:gd name="T2" fmla="*/ 864 w 905"/>
                <a:gd name="T3" fmla="*/ 5 h 258"/>
                <a:gd name="T4" fmla="*/ 905 w 905"/>
                <a:gd name="T5" fmla="*/ 0 h 258"/>
                <a:gd name="T6" fmla="*/ 207 w 905"/>
                <a:gd name="T7" fmla="*/ 1 h 258"/>
                <a:gd name="T8" fmla="*/ 139 w 905"/>
                <a:gd name="T9" fmla="*/ 6 h 258"/>
                <a:gd name="T10" fmla="*/ 89 w 905"/>
                <a:gd name="T11" fmla="*/ 29 h 258"/>
                <a:gd name="T12" fmla="*/ 69 w 905"/>
                <a:gd name="T13" fmla="*/ 58 h 258"/>
                <a:gd name="T14" fmla="*/ 60 w 905"/>
                <a:gd name="T15" fmla="*/ 102 h 258"/>
                <a:gd name="T16" fmla="*/ 60 w 905"/>
                <a:gd name="T17" fmla="*/ 165 h 258"/>
                <a:gd name="T18" fmla="*/ 0 w 905"/>
                <a:gd name="T19" fmla="*/ 165 h 258"/>
                <a:gd name="T20" fmla="*/ 93 w 905"/>
                <a:gd name="T21" fmla="*/ 258 h 258"/>
                <a:gd name="T22" fmla="*/ 187 w 905"/>
                <a:gd name="T23" fmla="*/ 165 h 258"/>
                <a:gd name="T24" fmla="*/ 128 w 905"/>
                <a:gd name="T25" fmla="*/ 165 h 258"/>
                <a:gd name="T26" fmla="*/ 128 w 905"/>
                <a:gd name="T27" fmla="*/ 102 h 258"/>
                <a:gd name="T28" fmla="*/ 131 w 905"/>
                <a:gd name="T29" fmla="*/ 85 h 258"/>
                <a:gd name="T30" fmla="*/ 140 w 905"/>
                <a:gd name="T31" fmla="*/ 78 h 258"/>
                <a:gd name="T32" fmla="*/ 159 w 905"/>
                <a:gd name="T33" fmla="*/ 72 h 258"/>
                <a:gd name="T34" fmla="*/ 207 w 905"/>
                <a:gd name="T35" fmla="*/ 69 h 258"/>
                <a:gd name="T36" fmla="*/ 787 w 905"/>
                <a:gd name="T37" fmla="*/ 68 h 258"/>
                <a:gd name="T38" fmla="*/ 791 w 905"/>
                <a:gd name="T39" fmla="*/ 58 h 258"/>
                <a:gd name="T40" fmla="*/ 813 w 905"/>
                <a:gd name="T41" fmla="*/ 2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5" h="258">
                  <a:moveTo>
                    <a:pt x="813" y="28"/>
                  </a:moveTo>
                  <a:cubicBezTo>
                    <a:pt x="827" y="16"/>
                    <a:pt x="845" y="10"/>
                    <a:pt x="864" y="5"/>
                  </a:cubicBezTo>
                  <a:cubicBezTo>
                    <a:pt x="877" y="3"/>
                    <a:pt x="890" y="1"/>
                    <a:pt x="905" y="0"/>
                  </a:cubicBezTo>
                  <a:cubicBezTo>
                    <a:pt x="207" y="1"/>
                    <a:pt x="207" y="1"/>
                    <a:pt x="207" y="1"/>
                  </a:cubicBezTo>
                  <a:cubicBezTo>
                    <a:pt x="181" y="1"/>
                    <a:pt x="158" y="2"/>
                    <a:pt x="139" y="6"/>
                  </a:cubicBezTo>
                  <a:cubicBezTo>
                    <a:pt x="120" y="10"/>
                    <a:pt x="103" y="18"/>
                    <a:pt x="89" y="29"/>
                  </a:cubicBezTo>
                  <a:cubicBezTo>
                    <a:pt x="80" y="37"/>
                    <a:pt x="73" y="47"/>
                    <a:pt x="69" y="58"/>
                  </a:cubicBezTo>
                  <a:cubicBezTo>
                    <a:pt x="62" y="72"/>
                    <a:pt x="60" y="87"/>
                    <a:pt x="60" y="102"/>
                  </a:cubicBezTo>
                  <a:cubicBezTo>
                    <a:pt x="60" y="165"/>
                    <a:pt x="60" y="165"/>
                    <a:pt x="60" y="165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93" y="258"/>
                    <a:pt x="93" y="258"/>
                    <a:pt x="93" y="258"/>
                  </a:cubicBezTo>
                  <a:cubicBezTo>
                    <a:pt x="187" y="165"/>
                    <a:pt x="187" y="165"/>
                    <a:pt x="187" y="165"/>
                  </a:cubicBezTo>
                  <a:cubicBezTo>
                    <a:pt x="128" y="165"/>
                    <a:pt x="128" y="165"/>
                    <a:pt x="128" y="165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28" y="92"/>
                    <a:pt x="130" y="87"/>
                    <a:pt x="131" y="85"/>
                  </a:cubicBezTo>
                  <a:cubicBezTo>
                    <a:pt x="132" y="83"/>
                    <a:pt x="133" y="81"/>
                    <a:pt x="140" y="78"/>
                  </a:cubicBezTo>
                  <a:cubicBezTo>
                    <a:pt x="144" y="76"/>
                    <a:pt x="150" y="74"/>
                    <a:pt x="159" y="72"/>
                  </a:cubicBezTo>
                  <a:cubicBezTo>
                    <a:pt x="171" y="70"/>
                    <a:pt x="187" y="69"/>
                    <a:pt x="207" y="69"/>
                  </a:cubicBezTo>
                  <a:cubicBezTo>
                    <a:pt x="787" y="68"/>
                    <a:pt x="787" y="68"/>
                    <a:pt x="787" y="68"/>
                  </a:cubicBezTo>
                  <a:cubicBezTo>
                    <a:pt x="788" y="65"/>
                    <a:pt x="789" y="61"/>
                    <a:pt x="791" y="58"/>
                  </a:cubicBezTo>
                  <a:cubicBezTo>
                    <a:pt x="796" y="47"/>
                    <a:pt x="803" y="36"/>
                    <a:pt x="813" y="28"/>
                  </a:cubicBez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Freeform 20"/>
            <p:cNvSpPr>
              <a:spLocks/>
            </p:cNvSpPr>
            <p:nvPr/>
          </p:nvSpPr>
          <p:spPr bwMode="auto">
            <a:xfrm>
              <a:off x="6248400" y="3065463"/>
              <a:ext cx="300038" cy="131762"/>
            </a:xfrm>
            <a:custGeom>
              <a:avLst/>
              <a:gdLst>
                <a:gd name="T0" fmla="*/ 29 w 156"/>
                <a:gd name="T1" fmla="*/ 13 h 68"/>
                <a:gd name="T2" fmla="*/ 49 w 156"/>
                <a:gd name="T3" fmla="*/ 0 h 68"/>
                <a:gd name="T4" fmla="*/ 156 w 156"/>
                <a:gd name="T5" fmla="*/ 0 h 68"/>
                <a:gd name="T6" fmla="*/ 156 w 156"/>
                <a:gd name="T7" fmla="*/ 0 h 68"/>
                <a:gd name="T8" fmla="*/ 96 w 156"/>
                <a:gd name="T9" fmla="*/ 6 h 68"/>
                <a:gd name="T10" fmla="*/ 45 w 156"/>
                <a:gd name="T11" fmla="*/ 29 h 68"/>
                <a:gd name="T12" fmla="*/ 24 w 156"/>
                <a:gd name="T13" fmla="*/ 57 h 68"/>
                <a:gd name="T14" fmla="*/ 20 w 156"/>
                <a:gd name="T15" fmla="*/ 68 h 68"/>
                <a:gd name="T16" fmla="*/ 0 w 156"/>
                <a:gd name="T17" fmla="*/ 68 h 68"/>
                <a:gd name="T18" fmla="*/ 8 w 156"/>
                <a:gd name="T19" fmla="*/ 41 h 68"/>
                <a:gd name="T20" fmla="*/ 29 w 156"/>
                <a:gd name="T21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68">
                  <a:moveTo>
                    <a:pt x="29" y="13"/>
                  </a:moveTo>
                  <a:cubicBezTo>
                    <a:pt x="35" y="8"/>
                    <a:pt x="42" y="4"/>
                    <a:pt x="49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33" y="0"/>
                    <a:pt x="113" y="2"/>
                    <a:pt x="96" y="6"/>
                  </a:cubicBezTo>
                  <a:cubicBezTo>
                    <a:pt x="77" y="10"/>
                    <a:pt x="60" y="17"/>
                    <a:pt x="45" y="29"/>
                  </a:cubicBezTo>
                  <a:cubicBezTo>
                    <a:pt x="36" y="36"/>
                    <a:pt x="29" y="46"/>
                    <a:pt x="24" y="57"/>
                  </a:cubicBezTo>
                  <a:cubicBezTo>
                    <a:pt x="22" y="61"/>
                    <a:pt x="21" y="65"/>
                    <a:pt x="2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" y="59"/>
                    <a:pt x="4" y="50"/>
                    <a:pt x="8" y="41"/>
                  </a:cubicBezTo>
                  <a:cubicBezTo>
                    <a:pt x="13" y="30"/>
                    <a:pt x="20" y="20"/>
                    <a:pt x="29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7885550" y="4635768"/>
            <a:ext cx="1617663" cy="760412"/>
            <a:chOff x="6161088" y="2800350"/>
            <a:chExt cx="1617663" cy="760412"/>
          </a:xfrm>
          <a:solidFill>
            <a:srgbClr val="2AC5F4"/>
          </a:solidFill>
        </p:grpSpPr>
        <p:sp>
          <p:nvSpPr>
            <p:cNvPr id="131" name="Freeform 21"/>
            <p:cNvSpPr>
              <a:spLocks/>
            </p:cNvSpPr>
            <p:nvPr/>
          </p:nvSpPr>
          <p:spPr bwMode="auto">
            <a:xfrm>
              <a:off x="6161088" y="2800350"/>
              <a:ext cx="1617663" cy="760412"/>
            </a:xfrm>
            <a:custGeom>
              <a:avLst/>
              <a:gdLst>
                <a:gd name="T0" fmla="*/ 694 w 841"/>
                <a:gd name="T1" fmla="*/ 206 h 395"/>
                <a:gd name="T2" fmla="*/ 761 w 841"/>
                <a:gd name="T3" fmla="*/ 201 h 395"/>
                <a:gd name="T4" fmla="*/ 811 w 841"/>
                <a:gd name="T5" fmla="*/ 178 h 395"/>
                <a:gd name="T6" fmla="*/ 833 w 841"/>
                <a:gd name="T7" fmla="*/ 150 h 395"/>
                <a:gd name="T8" fmla="*/ 841 w 841"/>
                <a:gd name="T9" fmla="*/ 106 h 395"/>
                <a:gd name="T10" fmla="*/ 841 w 841"/>
                <a:gd name="T11" fmla="*/ 67 h 395"/>
                <a:gd name="T12" fmla="*/ 833 w 841"/>
                <a:gd name="T13" fmla="*/ 22 h 395"/>
                <a:gd name="T14" fmla="*/ 817 w 841"/>
                <a:gd name="T15" fmla="*/ 0 h 395"/>
                <a:gd name="T16" fmla="*/ 791 w 841"/>
                <a:gd name="T17" fmla="*/ 18 h 395"/>
                <a:gd name="T18" fmla="*/ 755 w 841"/>
                <a:gd name="T19" fmla="*/ 29 h 395"/>
                <a:gd name="T20" fmla="*/ 694 w 841"/>
                <a:gd name="T21" fmla="*/ 34 h 395"/>
                <a:gd name="T22" fmla="*/ 742 w 841"/>
                <a:gd name="T23" fmla="*/ 37 h 395"/>
                <a:gd name="T24" fmla="*/ 762 w 841"/>
                <a:gd name="T25" fmla="*/ 42 h 395"/>
                <a:gd name="T26" fmla="*/ 770 w 841"/>
                <a:gd name="T27" fmla="*/ 49 h 395"/>
                <a:gd name="T28" fmla="*/ 773 w 841"/>
                <a:gd name="T29" fmla="*/ 67 h 395"/>
                <a:gd name="T30" fmla="*/ 773 w 841"/>
                <a:gd name="T31" fmla="*/ 106 h 395"/>
                <a:gd name="T32" fmla="*/ 770 w 841"/>
                <a:gd name="T33" fmla="*/ 123 h 395"/>
                <a:gd name="T34" fmla="*/ 762 w 841"/>
                <a:gd name="T35" fmla="*/ 130 h 395"/>
                <a:gd name="T36" fmla="*/ 742 w 841"/>
                <a:gd name="T37" fmla="*/ 135 h 395"/>
                <a:gd name="T38" fmla="*/ 694 w 841"/>
                <a:gd name="T39" fmla="*/ 138 h 395"/>
                <a:gd name="T40" fmla="*/ 208 w 841"/>
                <a:gd name="T41" fmla="*/ 138 h 395"/>
                <a:gd name="T42" fmla="*/ 141 w 841"/>
                <a:gd name="T43" fmla="*/ 144 h 395"/>
                <a:gd name="T44" fmla="*/ 91 w 841"/>
                <a:gd name="T45" fmla="*/ 167 h 395"/>
                <a:gd name="T46" fmla="*/ 69 w 841"/>
                <a:gd name="T47" fmla="*/ 195 h 395"/>
                <a:gd name="T48" fmla="*/ 61 w 841"/>
                <a:gd name="T49" fmla="*/ 239 h 395"/>
                <a:gd name="T50" fmla="*/ 61 w 841"/>
                <a:gd name="T51" fmla="*/ 302 h 395"/>
                <a:gd name="T52" fmla="*/ 0 w 841"/>
                <a:gd name="T53" fmla="*/ 302 h 395"/>
                <a:gd name="T54" fmla="*/ 94 w 841"/>
                <a:gd name="T55" fmla="*/ 395 h 395"/>
                <a:gd name="T56" fmla="*/ 188 w 841"/>
                <a:gd name="T57" fmla="*/ 302 h 395"/>
                <a:gd name="T58" fmla="*/ 129 w 841"/>
                <a:gd name="T59" fmla="*/ 302 h 395"/>
                <a:gd name="T60" fmla="*/ 129 w 841"/>
                <a:gd name="T61" fmla="*/ 239 h 395"/>
                <a:gd name="T62" fmla="*/ 132 w 841"/>
                <a:gd name="T63" fmla="*/ 222 h 395"/>
                <a:gd name="T64" fmla="*/ 140 w 841"/>
                <a:gd name="T65" fmla="*/ 215 h 395"/>
                <a:gd name="T66" fmla="*/ 160 w 841"/>
                <a:gd name="T67" fmla="*/ 210 h 395"/>
                <a:gd name="T68" fmla="*/ 208 w 841"/>
                <a:gd name="T69" fmla="*/ 206 h 395"/>
                <a:gd name="T70" fmla="*/ 694 w 841"/>
                <a:gd name="T71" fmla="*/ 206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1" h="395">
                  <a:moveTo>
                    <a:pt x="694" y="206"/>
                  </a:moveTo>
                  <a:cubicBezTo>
                    <a:pt x="720" y="206"/>
                    <a:pt x="742" y="205"/>
                    <a:pt x="761" y="201"/>
                  </a:cubicBezTo>
                  <a:cubicBezTo>
                    <a:pt x="780" y="197"/>
                    <a:pt x="797" y="190"/>
                    <a:pt x="811" y="178"/>
                  </a:cubicBezTo>
                  <a:cubicBezTo>
                    <a:pt x="820" y="170"/>
                    <a:pt x="828" y="160"/>
                    <a:pt x="833" y="150"/>
                  </a:cubicBezTo>
                  <a:cubicBezTo>
                    <a:pt x="839" y="135"/>
                    <a:pt x="841" y="120"/>
                    <a:pt x="841" y="106"/>
                  </a:cubicBezTo>
                  <a:cubicBezTo>
                    <a:pt x="841" y="67"/>
                    <a:pt x="841" y="67"/>
                    <a:pt x="841" y="67"/>
                  </a:cubicBezTo>
                  <a:cubicBezTo>
                    <a:pt x="841" y="52"/>
                    <a:pt x="839" y="37"/>
                    <a:pt x="833" y="22"/>
                  </a:cubicBezTo>
                  <a:cubicBezTo>
                    <a:pt x="829" y="14"/>
                    <a:pt x="824" y="6"/>
                    <a:pt x="817" y="0"/>
                  </a:cubicBezTo>
                  <a:cubicBezTo>
                    <a:pt x="810" y="7"/>
                    <a:pt x="801" y="14"/>
                    <a:pt x="791" y="18"/>
                  </a:cubicBezTo>
                  <a:cubicBezTo>
                    <a:pt x="780" y="23"/>
                    <a:pt x="768" y="27"/>
                    <a:pt x="755" y="29"/>
                  </a:cubicBezTo>
                  <a:cubicBezTo>
                    <a:pt x="737" y="32"/>
                    <a:pt x="717" y="34"/>
                    <a:pt x="694" y="34"/>
                  </a:cubicBezTo>
                  <a:cubicBezTo>
                    <a:pt x="715" y="34"/>
                    <a:pt x="731" y="35"/>
                    <a:pt x="742" y="37"/>
                  </a:cubicBezTo>
                  <a:cubicBezTo>
                    <a:pt x="751" y="38"/>
                    <a:pt x="758" y="41"/>
                    <a:pt x="762" y="42"/>
                  </a:cubicBezTo>
                  <a:cubicBezTo>
                    <a:pt x="768" y="46"/>
                    <a:pt x="769" y="47"/>
                    <a:pt x="770" y="49"/>
                  </a:cubicBezTo>
                  <a:cubicBezTo>
                    <a:pt x="772" y="52"/>
                    <a:pt x="773" y="57"/>
                    <a:pt x="773" y="67"/>
                  </a:cubicBezTo>
                  <a:cubicBezTo>
                    <a:pt x="773" y="106"/>
                    <a:pt x="773" y="106"/>
                    <a:pt x="773" y="106"/>
                  </a:cubicBezTo>
                  <a:cubicBezTo>
                    <a:pt x="773" y="115"/>
                    <a:pt x="772" y="120"/>
                    <a:pt x="770" y="123"/>
                  </a:cubicBezTo>
                  <a:cubicBezTo>
                    <a:pt x="769" y="125"/>
                    <a:pt x="768" y="126"/>
                    <a:pt x="762" y="130"/>
                  </a:cubicBezTo>
                  <a:cubicBezTo>
                    <a:pt x="758" y="131"/>
                    <a:pt x="751" y="134"/>
                    <a:pt x="742" y="135"/>
                  </a:cubicBezTo>
                  <a:cubicBezTo>
                    <a:pt x="731" y="137"/>
                    <a:pt x="715" y="138"/>
                    <a:pt x="694" y="138"/>
                  </a:cubicBezTo>
                  <a:cubicBezTo>
                    <a:pt x="208" y="138"/>
                    <a:pt x="208" y="138"/>
                    <a:pt x="208" y="138"/>
                  </a:cubicBezTo>
                  <a:cubicBezTo>
                    <a:pt x="182" y="138"/>
                    <a:pt x="160" y="140"/>
                    <a:pt x="141" y="144"/>
                  </a:cubicBezTo>
                  <a:cubicBezTo>
                    <a:pt x="122" y="148"/>
                    <a:pt x="105" y="155"/>
                    <a:pt x="91" y="167"/>
                  </a:cubicBezTo>
                  <a:cubicBezTo>
                    <a:pt x="82" y="174"/>
                    <a:pt x="74" y="184"/>
                    <a:pt x="69" y="195"/>
                  </a:cubicBezTo>
                  <a:cubicBezTo>
                    <a:pt x="63" y="210"/>
                    <a:pt x="61" y="225"/>
                    <a:pt x="61" y="239"/>
                  </a:cubicBezTo>
                  <a:cubicBezTo>
                    <a:pt x="61" y="302"/>
                    <a:pt x="61" y="302"/>
                    <a:pt x="61" y="302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94" y="395"/>
                    <a:pt x="94" y="395"/>
                    <a:pt x="94" y="395"/>
                  </a:cubicBezTo>
                  <a:cubicBezTo>
                    <a:pt x="188" y="302"/>
                    <a:pt x="188" y="302"/>
                    <a:pt x="188" y="302"/>
                  </a:cubicBezTo>
                  <a:cubicBezTo>
                    <a:pt x="129" y="302"/>
                    <a:pt x="129" y="302"/>
                    <a:pt x="129" y="302"/>
                  </a:cubicBezTo>
                  <a:cubicBezTo>
                    <a:pt x="129" y="239"/>
                    <a:pt x="129" y="239"/>
                    <a:pt x="129" y="239"/>
                  </a:cubicBezTo>
                  <a:cubicBezTo>
                    <a:pt x="129" y="230"/>
                    <a:pt x="130" y="225"/>
                    <a:pt x="132" y="222"/>
                  </a:cubicBezTo>
                  <a:cubicBezTo>
                    <a:pt x="133" y="220"/>
                    <a:pt x="134" y="218"/>
                    <a:pt x="140" y="215"/>
                  </a:cubicBezTo>
                  <a:cubicBezTo>
                    <a:pt x="144" y="213"/>
                    <a:pt x="151" y="211"/>
                    <a:pt x="160" y="210"/>
                  </a:cubicBezTo>
                  <a:cubicBezTo>
                    <a:pt x="171" y="208"/>
                    <a:pt x="187" y="206"/>
                    <a:pt x="208" y="206"/>
                  </a:cubicBezTo>
                  <a:lnTo>
                    <a:pt x="694" y="2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Freeform 22"/>
            <p:cNvSpPr>
              <a:spLocks/>
            </p:cNvSpPr>
            <p:nvPr/>
          </p:nvSpPr>
          <p:spPr bwMode="auto">
            <a:xfrm>
              <a:off x="7496175" y="2800350"/>
              <a:ext cx="258763" cy="85725"/>
            </a:xfrm>
            <a:custGeom>
              <a:avLst/>
              <a:gdLst>
                <a:gd name="T0" fmla="*/ 97 w 135"/>
                <a:gd name="T1" fmla="*/ 18 h 45"/>
                <a:gd name="T2" fmla="*/ 61 w 135"/>
                <a:gd name="T3" fmla="*/ 29 h 45"/>
                <a:gd name="T4" fmla="*/ 0 w 135"/>
                <a:gd name="T5" fmla="*/ 34 h 45"/>
                <a:gd name="T6" fmla="*/ 48 w 135"/>
                <a:gd name="T7" fmla="*/ 37 h 45"/>
                <a:gd name="T8" fmla="*/ 68 w 135"/>
                <a:gd name="T9" fmla="*/ 42 h 45"/>
                <a:gd name="T10" fmla="*/ 72 w 135"/>
                <a:gd name="T11" fmla="*/ 45 h 45"/>
                <a:gd name="T12" fmla="*/ 73 w 135"/>
                <a:gd name="T13" fmla="*/ 45 h 45"/>
                <a:gd name="T14" fmla="*/ 109 w 135"/>
                <a:gd name="T15" fmla="*/ 34 h 45"/>
                <a:gd name="T16" fmla="*/ 135 w 135"/>
                <a:gd name="T17" fmla="*/ 16 h 45"/>
                <a:gd name="T18" fmla="*/ 123 w 135"/>
                <a:gd name="T19" fmla="*/ 0 h 45"/>
                <a:gd name="T20" fmla="*/ 97 w 135"/>
                <a:gd name="T21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" h="45">
                  <a:moveTo>
                    <a:pt x="97" y="18"/>
                  </a:moveTo>
                  <a:cubicBezTo>
                    <a:pt x="86" y="23"/>
                    <a:pt x="74" y="27"/>
                    <a:pt x="61" y="29"/>
                  </a:cubicBezTo>
                  <a:cubicBezTo>
                    <a:pt x="43" y="32"/>
                    <a:pt x="23" y="34"/>
                    <a:pt x="0" y="34"/>
                  </a:cubicBezTo>
                  <a:cubicBezTo>
                    <a:pt x="21" y="34"/>
                    <a:pt x="37" y="35"/>
                    <a:pt x="48" y="37"/>
                  </a:cubicBezTo>
                  <a:cubicBezTo>
                    <a:pt x="57" y="38"/>
                    <a:pt x="64" y="41"/>
                    <a:pt x="68" y="42"/>
                  </a:cubicBezTo>
                  <a:cubicBezTo>
                    <a:pt x="70" y="44"/>
                    <a:pt x="71" y="44"/>
                    <a:pt x="72" y="45"/>
                  </a:cubicBezTo>
                  <a:cubicBezTo>
                    <a:pt x="72" y="45"/>
                    <a:pt x="72" y="45"/>
                    <a:pt x="73" y="45"/>
                  </a:cubicBezTo>
                  <a:cubicBezTo>
                    <a:pt x="86" y="43"/>
                    <a:pt x="98" y="39"/>
                    <a:pt x="109" y="34"/>
                  </a:cubicBezTo>
                  <a:cubicBezTo>
                    <a:pt x="119" y="30"/>
                    <a:pt x="128" y="23"/>
                    <a:pt x="135" y="16"/>
                  </a:cubicBezTo>
                  <a:cubicBezTo>
                    <a:pt x="132" y="10"/>
                    <a:pt x="128" y="4"/>
                    <a:pt x="123" y="0"/>
                  </a:cubicBezTo>
                  <a:cubicBezTo>
                    <a:pt x="116" y="7"/>
                    <a:pt x="107" y="14"/>
                    <a:pt x="9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3" name="TextBox 65"/>
          <p:cNvSpPr txBox="1"/>
          <p:nvPr/>
        </p:nvSpPr>
        <p:spPr>
          <a:xfrm>
            <a:off x="4880043" y="5351461"/>
            <a:ext cx="2657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Zgodność z oczekiwaniami uczącego</a:t>
            </a:r>
            <a:endParaRPr lang="fr-FR" altLang="en-US" sz="1400" dirty="0">
              <a:latin typeface="HelveticaNeueLT Std Lt" pitchFamily="34" charset="0"/>
              <a:cs typeface="Arial" pitchFamily="34" charset="0"/>
            </a:endParaRPr>
          </a:p>
        </p:txBody>
      </p:sp>
      <p:pic>
        <p:nvPicPr>
          <p:cNvPr id="134" name="Picture 2" descr="C:\Users\a.foisile\Documents\DOCUMENTS marketing\Pack marketing\Présentation Commerciale\Design\Pictos\$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20" y="3197728"/>
            <a:ext cx="281082" cy="52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3" descr="C:\Users\a.foisile\Documents\DOCUMENTS marketing\Pack marketing\Présentation Commerciale\Design\Pictos\A-(2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689" y="6054824"/>
            <a:ext cx="486875" cy="48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4" descr="C:\Users\a.foisile\Documents\DOCUMENTS marketing\Pack marketing\Présentation Commerciale\Design\Pictos\A-(8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791" y="3233041"/>
            <a:ext cx="567650" cy="4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5" descr="C:\Users\a.foisile\Documents\DOCUMENTS marketing\Pack marketing\Présentation Commerciale\Design\Pictos\A-(90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787" y="5949058"/>
            <a:ext cx="837763" cy="59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6" descr="C:\Users\a.foisile\Documents\DOCUMENTS marketing\Pack marketing\Présentation Commerciale\Design\Pictos\A-(95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659" y="5901698"/>
            <a:ext cx="777479" cy="64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7" descr="C:\Users\a.foisile\Documents\DOCUMENTS marketing\Pack marketing\Présentation Commerciale\Design\Pictos\A-(100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225" y="3180943"/>
            <a:ext cx="628473" cy="5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8" descr="C:\Users\a.foisile\Documents\DOCUMENTS marketing\Pack marketing\Présentation Commerciale\Design\Pictos\A-(105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289" y="3197727"/>
            <a:ext cx="631951" cy="53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9" descr="C:\Users\a.foisile\Documents\DOCUMENTS marketing\Pack marketing\Présentation Commerciale\Design\Pictos\A-(26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959" y="3233041"/>
            <a:ext cx="501583" cy="50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1"/>
          <p:cNvSpPr>
            <a:spLocks noChangeArrowheads="1"/>
          </p:cNvSpPr>
          <p:nvPr/>
        </p:nvSpPr>
        <p:spPr bwMode="auto">
          <a:xfrm>
            <a:off x="175099" y="627466"/>
            <a:ext cx="37548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HelveticaNeueLT Std Lt" pitchFamily="34" charset="0"/>
              </a:rPr>
              <a:t>Przegląd procesu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szkoleniowego</a:t>
            </a:r>
            <a:endParaRPr lang="en-GB" altLang="en-US" sz="3600" dirty="0">
              <a:solidFill>
                <a:srgbClr val="FE8927"/>
              </a:solidFill>
              <a:latin typeface="HelveticaNeueLT Std Lt" pitchFamily="34" charset="0"/>
            </a:endParaRPr>
          </a:p>
        </p:txBody>
      </p:sp>
      <p:sp>
        <p:nvSpPr>
          <p:cNvPr id="48" name="TextBox 47">
            <a:hlinkClick r:id="rId11" action="ppaction://hlinksldjump"/>
          </p:cNvPr>
          <p:cNvSpPr txBox="1"/>
          <p:nvPr/>
        </p:nvSpPr>
        <p:spPr>
          <a:xfrm>
            <a:off x="237067" y="6559826"/>
            <a:ext cx="2615806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Przegląd procesu </a:t>
            </a:r>
            <a:r>
              <a:rPr lang="en-US" sz="1100" b="1" dirty="0" smtClean="0">
                <a:solidFill>
                  <a:schemeClr val="bg1"/>
                </a:solidFill>
                <a:latin typeface="HelveticaNeueLT Std Lt" pitchFamily="34" charset="0"/>
              </a:rPr>
              <a:t>szkoleniowego</a:t>
            </a:r>
            <a:endParaRPr lang="en-US" altLang="en-US" sz="11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344057"/>
      </p:ext>
    </p:extLst>
  </p:cSld>
  <p:clrMapOvr>
    <a:masterClrMapping/>
  </p:clrMapOvr>
  <p:transition xmlns:p14="http://schemas.microsoft.com/office/powerpoint/2010/main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9751" y="1592354"/>
            <a:ext cx="10972800" cy="3657600"/>
          </a:xfrm>
          <a:prstGeom prst="rect">
            <a:avLst/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0899" name="TextBox 270"/>
          <p:cNvSpPr txBox="1">
            <a:spLocks noChangeArrowheads="1"/>
          </p:cNvSpPr>
          <p:nvPr/>
        </p:nvSpPr>
        <p:spPr bwMode="auto">
          <a:xfrm>
            <a:off x="4970870" y="2819555"/>
            <a:ext cx="6188198" cy="159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chemeClr val="bg1"/>
                </a:solidFill>
                <a:latin typeface="HelveticaNeueLT Std Lt" pitchFamily="34" charset="0"/>
              </a:rPr>
              <a:t>E-learning jako rozwiązanie </a:t>
            </a:r>
            <a:r>
              <a:rPr lang="en-US" sz="4400" dirty="0"/>
              <a:t> </a:t>
            </a:r>
            <a:endParaRPr lang="en-US" altLang="en-US" sz="44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grpSp>
        <p:nvGrpSpPr>
          <p:cNvPr id="376" name="Group 4"/>
          <p:cNvGrpSpPr>
            <a:grpSpLocks noChangeAspect="1"/>
          </p:cNvGrpSpPr>
          <p:nvPr/>
        </p:nvGrpSpPr>
        <p:grpSpPr bwMode="auto">
          <a:xfrm rot="1800086">
            <a:off x="1911939" y="2120625"/>
            <a:ext cx="2162877" cy="3082643"/>
            <a:chOff x="622" y="513"/>
            <a:chExt cx="1679" cy="2393"/>
          </a:xfrm>
          <a:noFill/>
        </p:grpSpPr>
        <p:sp>
          <p:nvSpPr>
            <p:cNvPr id="377" name="AutoShape 3"/>
            <p:cNvSpPr>
              <a:spLocks noChangeAspect="1" noChangeArrowheads="1" noTextEdit="1"/>
            </p:cNvSpPr>
            <p:nvPr/>
          </p:nvSpPr>
          <p:spPr bwMode="auto">
            <a:xfrm>
              <a:off x="624" y="516"/>
              <a:ext cx="1675" cy="23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78" name="Freeform 5"/>
            <p:cNvSpPr>
              <a:spLocks/>
            </p:cNvSpPr>
            <p:nvPr/>
          </p:nvSpPr>
          <p:spPr bwMode="auto">
            <a:xfrm>
              <a:off x="1146" y="1502"/>
              <a:ext cx="439" cy="283"/>
            </a:xfrm>
            <a:custGeom>
              <a:avLst/>
              <a:gdLst/>
              <a:ahLst/>
              <a:cxnLst>
                <a:cxn ang="0">
                  <a:pos x="474" y="335"/>
                </a:cxn>
                <a:cxn ang="0">
                  <a:pos x="525" y="323"/>
                </a:cxn>
                <a:cxn ang="0">
                  <a:pos x="512" y="270"/>
                </a:cxn>
                <a:cxn ang="0">
                  <a:pos x="61" y="10"/>
                </a:cxn>
                <a:cxn ang="0">
                  <a:pos x="11" y="22"/>
                </a:cxn>
                <a:cxn ang="0">
                  <a:pos x="23" y="75"/>
                </a:cxn>
                <a:cxn ang="0">
                  <a:pos x="474" y="335"/>
                </a:cxn>
              </a:cxnLst>
              <a:rect l="0" t="0" r="r" b="b"/>
              <a:pathLst>
                <a:path w="535" h="345">
                  <a:moveTo>
                    <a:pt x="474" y="335"/>
                  </a:moveTo>
                  <a:cubicBezTo>
                    <a:pt x="492" y="345"/>
                    <a:pt x="514" y="341"/>
                    <a:pt x="525" y="323"/>
                  </a:cubicBezTo>
                  <a:cubicBezTo>
                    <a:pt x="535" y="305"/>
                    <a:pt x="530" y="281"/>
                    <a:pt x="512" y="27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43" y="0"/>
                    <a:pt x="21" y="5"/>
                    <a:pt x="11" y="22"/>
                  </a:cubicBezTo>
                  <a:cubicBezTo>
                    <a:pt x="0" y="40"/>
                    <a:pt x="5" y="64"/>
                    <a:pt x="23" y="75"/>
                  </a:cubicBezTo>
                  <a:lnTo>
                    <a:pt x="474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79" name="Freeform 6"/>
            <p:cNvSpPr>
              <a:spLocks/>
            </p:cNvSpPr>
            <p:nvPr/>
          </p:nvSpPr>
          <p:spPr bwMode="auto">
            <a:xfrm>
              <a:off x="1100" y="1581"/>
              <a:ext cx="439" cy="284"/>
            </a:xfrm>
            <a:custGeom>
              <a:avLst/>
              <a:gdLst/>
              <a:ahLst/>
              <a:cxnLst>
                <a:cxn ang="0">
                  <a:pos x="24" y="76"/>
                </a:cxn>
                <a:cxn ang="0">
                  <a:pos x="474" y="336"/>
                </a:cxn>
                <a:cxn ang="0">
                  <a:pos x="525" y="323"/>
                </a:cxn>
                <a:cxn ang="0">
                  <a:pos x="512" y="271"/>
                </a:cxn>
                <a:cxn ang="0">
                  <a:pos x="61" y="11"/>
                </a:cxn>
                <a:cxn ang="0">
                  <a:pos x="11" y="23"/>
                </a:cxn>
                <a:cxn ang="0">
                  <a:pos x="24" y="76"/>
                </a:cxn>
              </a:cxnLst>
              <a:rect l="0" t="0" r="r" b="b"/>
              <a:pathLst>
                <a:path w="535" h="346">
                  <a:moveTo>
                    <a:pt x="24" y="76"/>
                  </a:moveTo>
                  <a:cubicBezTo>
                    <a:pt x="474" y="336"/>
                    <a:pt x="474" y="336"/>
                    <a:pt x="474" y="336"/>
                  </a:cubicBezTo>
                  <a:cubicBezTo>
                    <a:pt x="492" y="346"/>
                    <a:pt x="514" y="341"/>
                    <a:pt x="525" y="323"/>
                  </a:cubicBezTo>
                  <a:cubicBezTo>
                    <a:pt x="535" y="306"/>
                    <a:pt x="530" y="281"/>
                    <a:pt x="512" y="27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43" y="0"/>
                    <a:pt x="21" y="5"/>
                    <a:pt x="11" y="23"/>
                  </a:cubicBezTo>
                  <a:cubicBezTo>
                    <a:pt x="0" y="41"/>
                    <a:pt x="6" y="65"/>
                    <a:pt x="24" y="7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80" name="Freeform 7"/>
            <p:cNvSpPr>
              <a:spLocks noEditPoints="1"/>
            </p:cNvSpPr>
            <p:nvPr/>
          </p:nvSpPr>
          <p:spPr bwMode="auto">
            <a:xfrm>
              <a:off x="622" y="1661"/>
              <a:ext cx="879" cy="1245"/>
            </a:xfrm>
            <a:custGeom>
              <a:avLst/>
              <a:gdLst/>
              <a:ahLst/>
              <a:cxnLst>
                <a:cxn ang="0">
                  <a:pos x="1068" y="298"/>
                </a:cxn>
                <a:cxn ang="0">
                  <a:pos x="1058" y="284"/>
                </a:cxn>
                <a:cxn ang="0">
                  <a:pos x="1038" y="271"/>
                </a:cxn>
                <a:cxn ang="0">
                  <a:pos x="587" y="11"/>
                </a:cxn>
                <a:cxn ang="0">
                  <a:pos x="567" y="3"/>
                </a:cxn>
                <a:cxn ang="0">
                  <a:pos x="536" y="17"/>
                </a:cxn>
                <a:cxn ang="0">
                  <a:pos x="24" y="903"/>
                </a:cxn>
                <a:cxn ang="0">
                  <a:pos x="24" y="903"/>
                </a:cxn>
                <a:cxn ang="0">
                  <a:pos x="1" y="1456"/>
                </a:cxn>
                <a:cxn ang="0">
                  <a:pos x="29" y="1507"/>
                </a:cxn>
                <a:cxn ang="0">
                  <a:pos x="87" y="1506"/>
                </a:cxn>
                <a:cxn ang="0">
                  <a:pos x="554" y="1209"/>
                </a:cxn>
                <a:cxn ang="0">
                  <a:pos x="554" y="1209"/>
                </a:cxn>
                <a:cxn ang="0">
                  <a:pos x="1066" y="323"/>
                </a:cxn>
                <a:cxn ang="0">
                  <a:pos x="1069" y="304"/>
                </a:cxn>
                <a:cxn ang="0">
                  <a:pos x="1068" y="298"/>
                </a:cxn>
                <a:cxn ang="0">
                  <a:pos x="509" y="1167"/>
                </a:cxn>
                <a:cxn ang="0">
                  <a:pos x="509" y="1167"/>
                </a:cxn>
                <a:cxn ang="0">
                  <a:pos x="195" y="1367"/>
                </a:cxn>
                <a:cxn ang="0">
                  <a:pos x="194" y="1366"/>
                </a:cxn>
                <a:cxn ang="0">
                  <a:pos x="142" y="1310"/>
                </a:cxn>
                <a:cxn ang="0">
                  <a:pos x="68" y="1289"/>
                </a:cxn>
                <a:cxn ang="0">
                  <a:pos x="68" y="1289"/>
                </a:cxn>
                <a:cxn ang="0">
                  <a:pos x="83" y="921"/>
                </a:cxn>
                <a:cxn ang="0">
                  <a:pos x="83" y="921"/>
                </a:cxn>
                <a:cxn ang="0">
                  <a:pos x="87" y="914"/>
                </a:cxn>
                <a:cxn ang="0">
                  <a:pos x="87" y="914"/>
                </a:cxn>
                <a:cxn ang="0">
                  <a:pos x="229" y="896"/>
                </a:cxn>
                <a:cxn ang="0">
                  <a:pos x="237" y="898"/>
                </a:cxn>
                <a:cxn ang="0">
                  <a:pos x="241" y="905"/>
                </a:cxn>
                <a:cxn ang="0">
                  <a:pos x="255" y="1023"/>
                </a:cxn>
                <a:cxn ang="0">
                  <a:pos x="281" y="1063"/>
                </a:cxn>
                <a:cxn ang="0">
                  <a:pos x="281" y="1063"/>
                </a:cxn>
                <a:cxn ang="0">
                  <a:pos x="328" y="1067"/>
                </a:cxn>
                <a:cxn ang="0">
                  <a:pos x="446" y="1021"/>
                </a:cxn>
                <a:cxn ang="0">
                  <a:pos x="457" y="1025"/>
                </a:cxn>
                <a:cxn ang="0">
                  <a:pos x="513" y="1161"/>
                </a:cxn>
                <a:cxn ang="0">
                  <a:pos x="513" y="1161"/>
                </a:cxn>
                <a:cxn ang="0">
                  <a:pos x="509" y="1167"/>
                </a:cxn>
                <a:cxn ang="0">
                  <a:pos x="538" y="1117"/>
                </a:cxn>
                <a:cxn ang="0">
                  <a:pos x="538" y="1117"/>
                </a:cxn>
                <a:cxn ang="0">
                  <a:pos x="494" y="1010"/>
                </a:cxn>
                <a:cxn ang="0">
                  <a:pos x="432" y="984"/>
                </a:cxn>
                <a:cxn ang="0">
                  <a:pos x="314" y="1030"/>
                </a:cxn>
                <a:cxn ang="0">
                  <a:pos x="301" y="1029"/>
                </a:cxn>
                <a:cxn ang="0">
                  <a:pos x="294" y="1018"/>
                </a:cxn>
                <a:cxn ang="0">
                  <a:pos x="280" y="901"/>
                </a:cxn>
                <a:cxn ang="0">
                  <a:pos x="267" y="872"/>
                </a:cxn>
                <a:cxn ang="0">
                  <a:pos x="224" y="856"/>
                </a:cxn>
                <a:cxn ang="0">
                  <a:pos x="113" y="871"/>
                </a:cxn>
                <a:cxn ang="0">
                  <a:pos x="112" y="870"/>
                </a:cxn>
                <a:cxn ang="0">
                  <a:pos x="566" y="85"/>
                </a:cxn>
                <a:cxn ang="0">
                  <a:pos x="566" y="85"/>
                </a:cxn>
                <a:cxn ang="0">
                  <a:pos x="992" y="331"/>
                </a:cxn>
                <a:cxn ang="0">
                  <a:pos x="992" y="331"/>
                </a:cxn>
                <a:cxn ang="0">
                  <a:pos x="538" y="1117"/>
                </a:cxn>
              </a:cxnLst>
              <a:rect l="0" t="0" r="r" b="b"/>
              <a:pathLst>
                <a:path w="1070" h="1517">
                  <a:moveTo>
                    <a:pt x="1068" y="298"/>
                  </a:moveTo>
                  <a:cubicBezTo>
                    <a:pt x="1066" y="293"/>
                    <a:pt x="1063" y="288"/>
                    <a:pt x="1058" y="284"/>
                  </a:cubicBezTo>
                  <a:cubicBezTo>
                    <a:pt x="1053" y="280"/>
                    <a:pt x="1046" y="275"/>
                    <a:pt x="1038" y="271"/>
                  </a:cubicBezTo>
                  <a:cubicBezTo>
                    <a:pt x="587" y="11"/>
                    <a:pt x="587" y="11"/>
                    <a:pt x="587" y="11"/>
                  </a:cubicBezTo>
                  <a:cubicBezTo>
                    <a:pt x="580" y="6"/>
                    <a:pt x="573" y="4"/>
                    <a:pt x="567" y="3"/>
                  </a:cubicBezTo>
                  <a:cubicBezTo>
                    <a:pt x="555" y="0"/>
                    <a:pt x="542" y="6"/>
                    <a:pt x="536" y="17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1" y="1456"/>
                    <a:pt x="1" y="1456"/>
                    <a:pt x="1" y="1456"/>
                  </a:cubicBezTo>
                  <a:cubicBezTo>
                    <a:pt x="0" y="1477"/>
                    <a:pt x="11" y="1496"/>
                    <a:pt x="29" y="1507"/>
                  </a:cubicBezTo>
                  <a:cubicBezTo>
                    <a:pt x="47" y="1517"/>
                    <a:pt x="70" y="1517"/>
                    <a:pt x="87" y="1506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1066" y="323"/>
                    <a:pt x="1066" y="323"/>
                    <a:pt x="1066" y="323"/>
                  </a:cubicBezTo>
                  <a:cubicBezTo>
                    <a:pt x="1069" y="317"/>
                    <a:pt x="1070" y="311"/>
                    <a:pt x="1069" y="304"/>
                  </a:cubicBezTo>
                  <a:cubicBezTo>
                    <a:pt x="1069" y="302"/>
                    <a:pt x="1069" y="300"/>
                    <a:pt x="1068" y="298"/>
                  </a:cubicBezTo>
                  <a:close/>
                  <a:moveTo>
                    <a:pt x="509" y="1167"/>
                  </a:moveTo>
                  <a:cubicBezTo>
                    <a:pt x="509" y="1167"/>
                    <a:pt x="509" y="1167"/>
                    <a:pt x="509" y="1167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4" y="1366"/>
                    <a:pt x="194" y="1366"/>
                    <a:pt x="194" y="1366"/>
                  </a:cubicBezTo>
                  <a:cubicBezTo>
                    <a:pt x="179" y="1342"/>
                    <a:pt x="158" y="1320"/>
                    <a:pt x="142" y="1310"/>
                  </a:cubicBezTo>
                  <a:cubicBezTo>
                    <a:pt x="124" y="1300"/>
                    <a:pt x="95" y="1292"/>
                    <a:pt x="68" y="1289"/>
                  </a:cubicBezTo>
                  <a:cubicBezTo>
                    <a:pt x="68" y="1289"/>
                    <a:pt x="68" y="1289"/>
                    <a:pt x="68" y="1289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229" y="896"/>
                    <a:pt x="229" y="896"/>
                    <a:pt x="229" y="896"/>
                  </a:cubicBezTo>
                  <a:cubicBezTo>
                    <a:pt x="233" y="896"/>
                    <a:pt x="235" y="897"/>
                    <a:pt x="237" y="898"/>
                  </a:cubicBezTo>
                  <a:cubicBezTo>
                    <a:pt x="238" y="899"/>
                    <a:pt x="240" y="901"/>
                    <a:pt x="241" y="905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7" y="1040"/>
                    <a:pt x="266" y="1054"/>
                    <a:pt x="281" y="1063"/>
                  </a:cubicBezTo>
                  <a:cubicBezTo>
                    <a:pt x="281" y="1063"/>
                    <a:pt x="281" y="1063"/>
                    <a:pt x="281" y="1063"/>
                  </a:cubicBezTo>
                  <a:cubicBezTo>
                    <a:pt x="296" y="1072"/>
                    <a:pt x="313" y="1073"/>
                    <a:pt x="328" y="1067"/>
                  </a:cubicBezTo>
                  <a:cubicBezTo>
                    <a:pt x="446" y="1021"/>
                    <a:pt x="446" y="1021"/>
                    <a:pt x="446" y="1021"/>
                  </a:cubicBezTo>
                  <a:cubicBezTo>
                    <a:pt x="450" y="1019"/>
                    <a:pt x="455" y="1021"/>
                    <a:pt x="457" y="1025"/>
                  </a:cubicBezTo>
                  <a:cubicBezTo>
                    <a:pt x="513" y="1161"/>
                    <a:pt x="513" y="1161"/>
                    <a:pt x="513" y="1161"/>
                  </a:cubicBezTo>
                  <a:cubicBezTo>
                    <a:pt x="513" y="1161"/>
                    <a:pt x="513" y="1161"/>
                    <a:pt x="513" y="1161"/>
                  </a:cubicBezTo>
                  <a:lnTo>
                    <a:pt x="509" y="1167"/>
                  </a:lnTo>
                  <a:close/>
                  <a:moveTo>
                    <a:pt x="538" y="1117"/>
                  </a:moveTo>
                  <a:cubicBezTo>
                    <a:pt x="538" y="1117"/>
                    <a:pt x="538" y="1117"/>
                    <a:pt x="538" y="1117"/>
                  </a:cubicBezTo>
                  <a:cubicBezTo>
                    <a:pt x="494" y="1010"/>
                    <a:pt x="494" y="1010"/>
                    <a:pt x="494" y="1010"/>
                  </a:cubicBezTo>
                  <a:cubicBezTo>
                    <a:pt x="484" y="986"/>
                    <a:pt x="456" y="974"/>
                    <a:pt x="432" y="984"/>
                  </a:cubicBezTo>
                  <a:cubicBezTo>
                    <a:pt x="314" y="1030"/>
                    <a:pt x="314" y="1030"/>
                    <a:pt x="314" y="1030"/>
                  </a:cubicBezTo>
                  <a:cubicBezTo>
                    <a:pt x="308" y="1032"/>
                    <a:pt x="303" y="1030"/>
                    <a:pt x="301" y="1029"/>
                  </a:cubicBezTo>
                  <a:cubicBezTo>
                    <a:pt x="299" y="1027"/>
                    <a:pt x="295" y="1024"/>
                    <a:pt x="294" y="1018"/>
                  </a:cubicBezTo>
                  <a:cubicBezTo>
                    <a:pt x="280" y="901"/>
                    <a:pt x="280" y="901"/>
                    <a:pt x="280" y="901"/>
                  </a:cubicBezTo>
                  <a:cubicBezTo>
                    <a:pt x="279" y="891"/>
                    <a:pt x="275" y="880"/>
                    <a:pt x="267" y="872"/>
                  </a:cubicBezTo>
                  <a:cubicBezTo>
                    <a:pt x="256" y="860"/>
                    <a:pt x="240" y="854"/>
                    <a:pt x="224" y="856"/>
                  </a:cubicBezTo>
                  <a:cubicBezTo>
                    <a:pt x="113" y="871"/>
                    <a:pt x="113" y="871"/>
                    <a:pt x="113" y="871"/>
                  </a:cubicBezTo>
                  <a:cubicBezTo>
                    <a:pt x="112" y="871"/>
                    <a:pt x="112" y="871"/>
                    <a:pt x="112" y="870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992" y="331"/>
                    <a:pt x="992" y="331"/>
                    <a:pt x="992" y="331"/>
                  </a:cubicBezTo>
                  <a:cubicBezTo>
                    <a:pt x="992" y="331"/>
                    <a:pt x="992" y="331"/>
                    <a:pt x="992" y="331"/>
                  </a:cubicBezTo>
                  <a:lnTo>
                    <a:pt x="538" y="111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81" name="Freeform 8"/>
            <p:cNvSpPr>
              <a:spLocks/>
            </p:cNvSpPr>
            <p:nvPr/>
          </p:nvSpPr>
          <p:spPr bwMode="auto">
            <a:xfrm>
              <a:off x="2146" y="967"/>
              <a:ext cx="155" cy="85"/>
            </a:xfrm>
            <a:custGeom>
              <a:avLst/>
              <a:gdLst/>
              <a:ahLst/>
              <a:cxnLst>
                <a:cxn ang="0">
                  <a:pos x="33" y="33"/>
                </a:cxn>
                <a:cxn ang="0">
                  <a:pos x="5" y="76"/>
                </a:cxn>
                <a:cxn ang="0">
                  <a:pos x="51" y="99"/>
                </a:cxn>
                <a:cxn ang="0">
                  <a:pos x="155" y="71"/>
                </a:cxn>
                <a:cxn ang="0">
                  <a:pos x="184" y="28"/>
                </a:cxn>
                <a:cxn ang="0">
                  <a:pos x="138" y="5"/>
                </a:cxn>
                <a:cxn ang="0">
                  <a:pos x="33" y="33"/>
                </a:cxn>
              </a:cxnLst>
              <a:rect l="0" t="0" r="r" b="b"/>
              <a:pathLst>
                <a:path w="189" h="104">
                  <a:moveTo>
                    <a:pt x="33" y="33"/>
                  </a:moveTo>
                  <a:cubicBezTo>
                    <a:pt x="13" y="39"/>
                    <a:pt x="0" y="58"/>
                    <a:pt x="5" y="76"/>
                  </a:cubicBezTo>
                  <a:cubicBezTo>
                    <a:pt x="10" y="94"/>
                    <a:pt x="31" y="104"/>
                    <a:pt x="51" y="99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6" y="65"/>
                    <a:pt x="189" y="46"/>
                    <a:pt x="184" y="28"/>
                  </a:cubicBezTo>
                  <a:cubicBezTo>
                    <a:pt x="179" y="10"/>
                    <a:pt x="158" y="0"/>
                    <a:pt x="138" y="5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82" name="Freeform 9"/>
            <p:cNvSpPr>
              <a:spLocks/>
            </p:cNvSpPr>
            <p:nvPr/>
          </p:nvSpPr>
          <p:spPr bwMode="auto">
            <a:xfrm>
              <a:off x="1455" y="513"/>
              <a:ext cx="85" cy="155"/>
            </a:xfrm>
            <a:custGeom>
              <a:avLst/>
              <a:gdLst/>
              <a:ahLst/>
              <a:cxnLst>
                <a:cxn ang="0">
                  <a:pos x="99" y="138"/>
                </a:cxn>
                <a:cxn ang="0">
                  <a:pos x="76" y="184"/>
                </a:cxn>
                <a:cxn ang="0">
                  <a:pos x="33" y="155"/>
                </a:cxn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8"/>
                </a:cxn>
              </a:cxnLst>
              <a:rect l="0" t="0" r="r" b="b"/>
              <a:pathLst>
                <a:path w="104" h="189">
                  <a:moveTo>
                    <a:pt x="99" y="138"/>
                  </a:moveTo>
                  <a:cubicBezTo>
                    <a:pt x="104" y="158"/>
                    <a:pt x="94" y="179"/>
                    <a:pt x="76" y="184"/>
                  </a:cubicBezTo>
                  <a:cubicBezTo>
                    <a:pt x="58" y="189"/>
                    <a:pt x="39" y="176"/>
                    <a:pt x="33" y="155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0" y="31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lnTo>
                    <a:pt x="99" y="1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83" name="Freeform 10"/>
            <p:cNvSpPr>
              <a:spLocks/>
            </p:cNvSpPr>
            <p:nvPr/>
          </p:nvSpPr>
          <p:spPr bwMode="auto">
            <a:xfrm>
              <a:off x="1747" y="1646"/>
              <a:ext cx="86" cy="154"/>
            </a:xfrm>
            <a:custGeom>
              <a:avLst/>
              <a:gdLst/>
              <a:ahLst/>
              <a:cxnLst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7"/>
                </a:cxn>
                <a:cxn ang="0">
                  <a:pos x="76" y="183"/>
                </a:cxn>
                <a:cxn ang="0">
                  <a:pos x="33" y="155"/>
                </a:cxn>
                <a:cxn ang="0">
                  <a:pos x="5" y="51"/>
                </a:cxn>
              </a:cxnLst>
              <a:rect l="0" t="0" r="r" b="b"/>
              <a:pathLst>
                <a:path w="104" h="188">
                  <a:moveTo>
                    <a:pt x="5" y="51"/>
                  </a:moveTo>
                  <a:cubicBezTo>
                    <a:pt x="0" y="30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4" y="158"/>
                    <a:pt x="94" y="179"/>
                    <a:pt x="76" y="183"/>
                  </a:cubicBezTo>
                  <a:cubicBezTo>
                    <a:pt x="58" y="188"/>
                    <a:pt x="39" y="175"/>
                    <a:pt x="33" y="155"/>
                  </a:cubicBezTo>
                  <a:lnTo>
                    <a:pt x="5" y="5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84" name="Freeform 11"/>
            <p:cNvSpPr>
              <a:spLocks/>
            </p:cNvSpPr>
            <p:nvPr/>
          </p:nvSpPr>
          <p:spPr bwMode="auto">
            <a:xfrm>
              <a:off x="1015" y="1278"/>
              <a:ext cx="155" cy="86"/>
            </a:xfrm>
            <a:custGeom>
              <a:avLst/>
              <a:gdLst/>
              <a:ahLst/>
              <a:cxnLst>
                <a:cxn ang="0">
                  <a:pos x="155" y="72"/>
                </a:cxn>
                <a:cxn ang="0">
                  <a:pos x="184" y="29"/>
                </a:cxn>
                <a:cxn ang="0">
                  <a:pos x="138" y="6"/>
                </a:cxn>
                <a:cxn ang="0">
                  <a:pos x="34" y="34"/>
                </a:cxn>
                <a:cxn ang="0">
                  <a:pos x="5" y="77"/>
                </a:cxn>
                <a:cxn ang="0">
                  <a:pos x="51" y="99"/>
                </a:cxn>
                <a:cxn ang="0">
                  <a:pos x="155" y="72"/>
                </a:cxn>
              </a:cxnLst>
              <a:rect l="0" t="0" r="r" b="b"/>
              <a:pathLst>
                <a:path w="189" h="105">
                  <a:moveTo>
                    <a:pt x="155" y="72"/>
                  </a:moveTo>
                  <a:cubicBezTo>
                    <a:pt x="176" y="66"/>
                    <a:pt x="189" y="47"/>
                    <a:pt x="184" y="29"/>
                  </a:cubicBezTo>
                  <a:cubicBezTo>
                    <a:pt x="179" y="11"/>
                    <a:pt x="158" y="0"/>
                    <a:pt x="138" y="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13" y="39"/>
                    <a:pt x="0" y="59"/>
                    <a:pt x="5" y="77"/>
                  </a:cubicBezTo>
                  <a:cubicBezTo>
                    <a:pt x="10" y="95"/>
                    <a:pt x="31" y="105"/>
                    <a:pt x="51" y="99"/>
                  </a:cubicBezTo>
                  <a:lnTo>
                    <a:pt x="155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85" name="Freeform 12"/>
            <p:cNvSpPr>
              <a:spLocks/>
            </p:cNvSpPr>
            <p:nvPr/>
          </p:nvSpPr>
          <p:spPr bwMode="auto">
            <a:xfrm>
              <a:off x="1905" y="562"/>
              <a:ext cx="110" cy="147"/>
            </a:xfrm>
            <a:custGeom>
              <a:avLst/>
              <a:gdLst/>
              <a:ahLst/>
              <a:cxnLst>
                <a:cxn ang="0">
                  <a:pos x="10" y="119"/>
                </a:cxn>
                <a:cxn ang="0">
                  <a:pos x="21" y="170"/>
                </a:cxn>
                <a:cxn ang="0">
                  <a:pos x="69" y="153"/>
                </a:cxn>
                <a:cxn ang="0">
                  <a:pos x="123" y="60"/>
                </a:cxn>
                <a:cxn ang="0">
                  <a:pos x="113" y="9"/>
                </a:cxn>
                <a:cxn ang="0">
                  <a:pos x="64" y="26"/>
                </a:cxn>
                <a:cxn ang="0">
                  <a:pos x="10" y="119"/>
                </a:cxn>
              </a:cxnLst>
              <a:rect l="0" t="0" r="r" b="b"/>
              <a:pathLst>
                <a:path w="134" h="179">
                  <a:moveTo>
                    <a:pt x="10" y="119"/>
                  </a:moveTo>
                  <a:cubicBezTo>
                    <a:pt x="0" y="138"/>
                    <a:pt x="4" y="160"/>
                    <a:pt x="21" y="170"/>
                  </a:cubicBezTo>
                  <a:cubicBezTo>
                    <a:pt x="37" y="179"/>
                    <a:pt x="59" y="171"/>
                    <a:pt x="69" y="153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34" y="41"/>
                    <a:pt x="129" y="19"/>
                    <a:pt x="113" y="9"/>
                  </a:cubicBezTo>
                  <a:cubicBezTo>
                    <a:pt x="97" y="0"/>
                    <a:pt x="75" y="7"/>
                    <a:pt x="64" y="26"/>
                  </a:cubicBezTo>
                  <a:lnTo>
                    <a:pt x="10" y="1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86" name="Freeform 13"/>
            <p:cNvSpPr>
              <a:spLocks/>
            </p:cNvSpPr>
            <p:nvPr/>
          </p:nvSpPr>
          <p:spPr bwMode="auto">
            <a:xfrm>
              <a:off x="1067" y="852"/>
              <a:ext cx="147" cy="110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9" y="21"/>
                </a:cxn>
                <a:cxn ang="0">
                  <a:pos x="25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5"/>
                </a:cxn>
                <a:cxn ang="0">
                  <a:pos x="59" y="11"/>
                </a:cxn>
              </a:cxnLst>
              <a:rect l="0" t="0" r="r" b="b"/>
              <a:pathLst>
                <a:path w="179" h="134">
                  <a:moveTo>
                    <a:pt x="59" y="11"/>
                  </a:moveTo>
                  <a:cubicBezTo>
                    <a:pt x="41" y="0"/>
                    <a:pt x="18" y="5"/>
                    <a:pt x="9" y="21"/>
                  </a:cubicBezTo>
                  <a:cubicBezTo>
                    <a:pt x="0" y="37"/>
                    <a:pt x="7" y="59"/>
                    <a:pt x="25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5"/>
                  </a:cubicBezTo>
                  <a:lnTo>
                    <a:pt x="59" y="1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87" name="Freeform 14"/>
            <p:cNvSpPr>
              <a:spLocks/>
            </p:cNvSpPr>
            <p:nvPr/>
          </p:nvSpPr>
          <p:spPr bwMode="auto">
            <a:xfrm>
              <a:off x="2050" y="1420"/>
              <a:ext cx="147" cy="110"/>
            </a:xfrm>
            <a:custGeom>
              <a:avLst/>
              <a:gdLst/>
              <a:ahLst/>
              <a:cxnLst>
                <a:cxn ang="0">
                  <a:pos x="60" y="10"/>
                </a:cxn>
                <a:cxn ang="0">
                  <a:pos x="9" y="21"/>
                </a:cxn>
                <a:cxn ang="0">
                  <a:pos x="26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4"/>
                </a:cxn>
                <a:cxn ang="0">
                  <a:pos x="60" y="10"/>
                </a:cxn>
              </a:cxnLst>
              <a:rect l="0" t="0" r="r" b="b"/>
              <a:pathLst>
                <a:path w="179" h="134">
                  <a:moveTo>
                    <a:pt x="60" y="10"/>
                  </a:moveTo>
                  <a:cubicBezTo>
                    <a:pt x="41" y="0"/>
                    <a:pt x="19" y="4"/>
                    <a:pt x="9" y="21"/>
                  </a:cubicBezTo>
                  <a:cubicBezTo>
                    <a:pt x="0" y="37"/>
                    <a:pt x="7" y="59"/>
                    <a:pt x="26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4"/>
                  </a:cubicBezTo>
                  <a:lnTo>
                    <a:pt x="6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88" name="Freeform 15"/>
            <p:cNvSpPr>
              <a:spLocks noEditPoints="1"/>
            </p:cNvSpPr>
            <p:nvPr/>
          </p:nvSpPr>
          <p:spPr bwMode="auto">
            <a:xfrm>
              <a:off x="1188" y="687"/>
              <a:ext cx="946" cy="1030"/>
            </a:xfrm>
            <a:custGeom>
              <a:avLst/>
              <a:gdLst/>
              <a:ahLst/>
              <a:cxnLst>
                <a:cxn ang="0">
                  <a:pos x="510" y="1256"/>
                </a:cxn>
                <a:cxn ang="0">
                  <a:pos x="0" y="961"/>
                </a:cxn>
                <a:cxn ang="0">
                  <a:pos x="13" y="937"/>
                </a:cxn>
                <a:cxn ang="0">
                  <a:pos x="32" y="713"/>
                </a:cxn>
                <a:cxn ang="0">
                  <a:pos x="73" y="317"/>
                </a:cxn>
                <a:cxn ang="0">
                  <a:pos x="373" y="37"/>
                </a:cxn>
                <a:cxn ang="0">
                  <a:pos x="616" y="7"/>
                </a:cxn>
                <a:cxn ang="0">
                  <a:pos x="848" y="77"/>
                </a:cxn>
                <a:cxn ang="0">
                  <a:pos x="852" y="80"/>
                </a:cxn>
                <a:cxn ang="0">
                  <a:pos x="853" y="80"/>
                </a:cxn>
                <a:cxn ang="0">
                  <a:pos x="1029" y="245"/>
                </a:cxn>
                <a:cxn ang="0">
                  <a:pos x="1125" y="470"/>
                </a:cxn>
                <a:cxn ang="0">
                  <a:pos x="1032" y="870"/>
                </a:cxn>
                <a:cxn ang="0">
                  <a:pos x="710" y="1104"/>
                </a:cxn>
                <a:cxn ang="0">
                  <a:pos x="524" y="1232"/>
                </a:cxn>
                <a:cxn ang="0">
                  <a:pos x="510" y="1256"/>
                </a:cxn>
                <a:cxn ang="0">
                  <a:pos x="75" y="939"/>
                </a:cxn>
                <a:cxn ang="0">
                  <a:pos x="492" y="1180"/>
                </a:cxn>
                <a:cxn ang="0">
                  <a:pos x="686" y="1053"/>
                </a:cxn>
                <a:cxn ang="0">
                  <a:pos x="987" y="836"/>
                </a:cxn>
                <a:cxn ang="0">
                  <a:pos x="1069" y="481"/>
                </a:cxn>
                <a:cxn ang="0">
                  <a:pos x="824" y="128"/>
                </a:cxn>
                <a:cxn ang="0">
                  <a:pos x="820" y="126"/>
                </a:cxn>
                <a:cxn ang="0">
                  <a:pos x="392" y="90"/>
                </a:cxn>
                <a:cxn ang="0">
                  <a:pos x="125" y="339"/>
                </a:cxn>
                <a:cxn ang="0">
                  <a:pos x="88" y="708"/>
                </a:cxn>
                <a:cxn ang="0">
                  <a:pos x="75" y="939"/>
                </a:cxn>
              </a:cxnLst>
              <a:rect l="0" t="0" r="r" b="b"/>
              <a:pathLst>
                <a:path w="1152" h="1256">
                  <a:moveTo>
                    <a:pt x="510" y="1256"/>
                  </a:moveTo>
                  <a:cubicBezTo>
                    <a:pt x="0" y="961"/>
                    <a:pt x="0" y="961"/>
                    <a:pt x="0" y="961"/>
                  </a:cubicBezTo>
                  <a:cubicBezTo>
                    <a:pt x="13" y="937"/>
                    <a:pt x="13" y="937"/>
                    <a:pt x="13" y="937"/>
                  </a:cubicBezTo>
                  <a:cubicBezTo>
                    <a:pt x="46" y="877"/>
                    <a:pt x="40" y="801"/>
                    <a:pt x="32" y="713"/>
                  </a:cubicBezTo>
                  <a:cubicBezTo>
                    <a:pt x="23" y="604"/>
                    <a:pt x="11" y="468"/>
                    <a:pt x="73" y="317"/>
                  </a:cubicBezTo>
                  <a:cubicBezTo>
                    <a:pt x="128" y="184"/>
                    <a:pt x="234" y="85"/>
                    <a:pt x="373" y="37"/>
                  </a:cubicBezTo>
                  <a:cubicBezTo>
                    <a:pt x="449" y="10"/>
                    <a:pt x="533" y="0"/>
                    <a:pt x="616" y="7"/>
                  </a:cubicBezTo>
                  <a:cubicBezTo>
                    <a:pt x="699" y="14"/>
                    <a:pt x="779" y="38"/>
                    <a:pt x="848" y="77"/>
                  </a:cubicBezTo>
                  <a:cubicBezTo>
                    <a:pt x="852" y="80"/>
                    <a:pt x="852" y="80"/>
                    <a:pt x="852" y="80"/>
                  </a:cubicBezTo>
                  <a:cubicBezTo>
                    <a:pt x="853" y="80"/>
                    <a:pt x="853" y="80"/>
                    <a:pt x="853" y="80"/>
                  </a:cubicBezTo>
                  <a:cubicBezTo>
                    <a:pt x="920" y="120"/>
                    <a:pt x="981" y="177"/>
                    <a:pt x="1029" y="245"/>
                  </a:cubicBezTo>
                  <a:cubicBezTo>
                    <a:pt x="1076" y="313"/>
                    <a:pt x="1109" y="391"/>
                    <a:pt x="1125" y="470"/>
                  </a:cubicBezTo>
                  <a:cubicBezTo>
                    <a:pt x="1152" y="615"/>
                    <a:pt x="1119" y="757"/>
                    <a:pt x="1032" y="870"/>
                  </a:cubicBezTo>
                  <a:cubicBezTo>
                    <a:pt x="932" y="1000"/>
                    <a:pt x="809" y="1057"/>
                    <a:pt x="710" y="1104"/>
                  </a:cubicBezTo>
                  <a:cubicBezTo>
                    <a:pt x="629" y="1141"/>
                    <a:pt x="560" y="1174"/>
                    <a:pt x="524" y="1232"/>
                  </a:cubicBezTo>
                  <a:lnTo>
                    <a:pt x="510" y="1256"/>
                  </a:lnTo>
                  <a:close/>
                  <a:moveTo>
                    <a:pt x="75" y="939"/>
                  </a:moveTo>
                  <a:cubicBezTo>
                    <a:pt x="492" y="1180"/>
                    <a:pt x="492" y="1180"/>
                    <a:pt x="492" y="1180"/>
                  </a:cubicBezTo>
                  <a:cubicBezTo>
                    <a:pt x="538" y="1122"/>
                    <a:pt x="607" y="1090"/>
                    <a:pt x="686" y="1053"/>
                  </a:cubicBezTo>
                  <a:cubicBezTo>
                    <a:pt x="784" y="1007"/>
                    <a:pt x="896" y="955"/>
                    <a:pt x="987" y="836"/>
                  </a:cubicBezTo>
                  <a:cubicBezTo>
                    <a:pt x="1087" y="707"/>
                    <a:pt x="1087" y="572"/>
                    <a:pt x="1069" y="481"/>
                  </a:cubicBezTo>
                  <a:cubicBezTo>
                    <a:pt x="1042" y="337"/>
                    <a:pt x="948" y="201"/>
                    <a:pt x="824" y="128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695" y="55"/>
                    <a:pt x="530" y="41"/>
                    <a:pt x="392" y="90"/>
                  </a:cubicBezTo>
                  <a:cubicBezTo>
                    <a:pt x="304" y="120"/>
                    <a:pt x="187" y="188"/>
                    <a:pt x="125" y="339"/>
                  </a:cubicBezTo>
                  <a:cubicBezTo>
                    <a:pt x="68" y="477"/>
                    <a:pt x="79" y="600"/>
                    <a:pt x="88" y="708"/>
                  </a:cubicBezTo>
                  <a:cubicBezTo>
                    <a:pt x="96" y="795"/>
                    <a:pt x="102" y="871"/>
                    <a:pt x="75" y="9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89" name="Freeform 16"/>
            <p:cNvSpPr>
              <a:spLocks/>
            </p:cNvSpPr>
            <p:nvPr/>
          </p:nvSpPr>
          <p:spPr bwMode="auto">
            <a:xfrm>
              <a:off x="1737" y="866"/>
              <a:ext cx="305" cy="352"/>
            </a:xfrm>
            <a:custGeom>
              <a:avLst/>
              <a:gdLst/>
              <a:ahLst/>
              <a:cxnLst>
                <a:cxn ang="0">
                  <a:pos x="90" y="42"/>
                </a:cxn>
                <a:cxn ang="0">
                  <a:pos x="16" y="171"/>
                </a:cxn>
                <a:cxn ang="0">
                  <a:pos x="15" y="174"/>
                </a:cxn>
                <a:cxn ang="0">
                  <a:pos x="4" y="267"/>
                </a:cxn>
                <a:cxn ang="0">
                  <a:pos x="40" y="375"/>
                </a:cxn>
                <a:cxn ang="0">
                  <a:pos x="44" y="375"/>
                </a:cxn>
                <a:cxn ang="0">
                  <a:pos x="112" y="379"/>
                </a:cxn>
                <a:cxn ang="0">
                  <a:pos x="149" y="332"/>
                </a:cxn>
                <a:cxn ang="0">
                  <a:pos x="149" y="331"/>
                </a:cxn>
                <a:cxn ang="0">
                  <a:pos x="148" y="330"/>
                </a:cxn>
                <a:cxn ang="0">
                  <a:pos x="131" y="312"/>
                </a:cxn>
                <a:cxn ang="0">
                  <a:pos x="134" y="301"/>
                </a:cxn>
                <a:cxn ang="0">
                  <a:pos x="145" y="304"/>
                </a:cxn>
                <a:cxn ang="0">
                  <a:pos x="192" y="323"/>
                </a:cxn>
                <a:cxn ang="0">
                  <a:pos x="202" y="327"/>
                </a:cxn>
                <a:cxn ang="0">
                  <a:pos x="197" y="337"/>
                </a:cxn>
                <a:cxn ang="0">
                  <a:pos x="171" y="340"/>
                </a:cxn>
                <a:cxn ang="0">
                  <a:pos x="137" y="391"/>
                </a:cxn>
                <a:cxn ang="0">
                  <a:pos x="254" y="416"/>
                </a:cxn>
                <a:cxn ang="0">
                  <a:pos x="319" y="366"/>
                </a:cxn>
                <a:cxn ang="0">
                  <a:pos x="320" y="365"/>
                </a:cxn>
                <a:cxn ang="0">
                  <a:pos x="312" y="237"/>
                </a:cxn>
                <a:cxn ang="0">
                  <a:pos x="306" y="232"/>
                </a:cxn>
                <a:cxn ang="0">
                  <a:pos x="307" y="226"/>
                </a:cxn>
                <a:cxn ang="0">
                  <a:pos x="247" y="115"/>
                </a:cxn>
                <a:cxn ang="0">
                  <a:pos x="227" y="149"/>
                </a:cxn>
                <a:cxn ang="0">
                  <a:pos x="180" y="179"/>
                </a:cxn>
                <a:cxn ang="0">
                  <a:pos x="108" y="171"/>
                </a:cxn>
                <a:cxn ang="0">
                  <a:pos x="106" y="171"/>
                </a:cxn>
                <a:cxn ang="0">
                  <a:pos x="104" y="169"/>
                </a:cxn>
                <a:cxn ang="0">
                  <a:pos x="85" y="182"/>
                </a:cxn>
                <a:cxn ang="0">
                  <a:pos x="78" y="181"/>
                </a:cxn>
                <a:cxn ang="0">
                  <a:pos x="75" y="178"/>
                </a:cxn>
                <a:cxn ang="0">
                  <a:pos x="79" y="168"/>
                </a:cxn>
                <a:cxn ang="0">
                  <a:pos x="106" y="126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18" y="150"/>
                </a:cxn>
                <a:cxn ang="0">
                  <a:pos x="210" y="134"/>
                </a:cxn>
                <a:cxn ang="0">
                  <a:pos x="229" y="96"/>
                </a:cxn>
                <a:cxn ang="0">
                  <a:pos x="192" y="14"/>
                </a:cxn>
                <a:cxn ang="0">
                  <a:pos x="164" y="4"/>
                </a:cxn>
                <a:cxn ang="0">
                  <a:pos x="110" y="18"/>
                </a:cxn>
                <a:cxn ang="0">
                  <a:pos x="90" y="42"/>
                </a:cxn>
              </a:cxnLst>
              <a:rect l="0" t="0" r="r" b="b"/>
              <a:pathLst>
                <a:path w="372" h="428">
                  <a:moveTo>
                    <a:pt x="90" y="42"/>
                  </a:moveTo>
                  <a:cubicBezTo>
                    <a:pt x="16" y="171"/>
                    <a:pt x="16" y="171"/>
                    <a:pt x="16" y="171"/>
                  </a:cubicBezTo>
                  <a:cubicBezTo>
                    <a:pt x="16" y="172"/>
                    <a:pt x="16" y="173"/>
                    <a:pt x="15" y="174"/>
                  </a:cubicBezTo>
                  <a:cubicBezTo>
                    <a:pt x="15" y="175"/>
                    <a:pt x="0" y="215"/>
                    <a:pt x="4" y="267"/>
                  </a:cubicBezTo>
                  <a:cubicBezTo>
                    <a:pt x="6" y="307"/>
                    <a:pt x="19" y="343"/>
                    <a:pt x="40" y="375"/>
                  </a:cubicBezTo>
                  <a:cubicBezTo>
                    <a:pt x="42" y="375"/>
                    <a:pt x="43" y="375"/>
                    <a:pt x="44" y="375"/>
                  </a:cubicBezTo>
                  <a:cubicBezTo>
                    <a:pt x="71" y="387"/>
                    <a:pt x="93" y="388"/>
                    <a:pt x="112" y="379"/>
                  </a:cubicBezTo>
                  <a:cubicBezTo>
                    <a:pt x="139" y="366"/>
                    <a:pt x="149" y="333"/>
                    <a:pt x="149" y="332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1"/>
                    <a:pt x="148" y="331"/>
                    <a:pt x="148" y="330"/>
                  </a:cubicBezTo>
                  <a:cubicBezTo>
                    <a:pt x="137" y="322"/>
                    <a:pt x="131" y="312"/>
                    <a:pt x="131" y="312"/>
                  </a:cubicBezTo>
                  <a:cubicBezTo>
                    <a:pt x="129" y="308"/>
                    <a:pt x="130" y="303"/>
                    <a:pt x="134" y="301"/>
                  </a:cubicBezTo>
                  <a:cubicBezTo>
                    <a:pt x="138" y="299"/>
                    <a:pt x="142" y="300"/>
                    <a:pt x="145" y="304"/>
                  </a:cubicBezTo>
                  <a:cubicBezTo>
                    <a:pt x="145" y="305"/>
                    <a:pt x="162" y="334"/>
                    <a:pt x="192" y="323"/>
                  </a:cubicBezTo>
                  <a:cubicBezTo>
                    <a:pt x="196" y="321"/>
                    <a:pt x="200" y="323"/>
                    <a:pt x="202" y="327"/>
                  </a:cubicBezTo>
                  <a:cubicBezTo>
                    <a:pt x="203" y="331"/>
                    <a:pt x="201" y="336"/>
                    <a:pt x="197" y="337"/>
                  </a:cubicBezTo>
                  <a:cubicBezTo>
                    <a:pt x="188" y="341"/>
                    <a:pt x="179" y="342"/>
                    <a:pt x="171" y="340"/>
                  </a:cubicBezTo>
                  <a:cubicBezTo>
                    <a:pt x="168" y="348"/>
                    <a:pt x="159" y="373"/>
                    <a:pt x="137" y="391"/>
                  </a:cubicBezTo>
                  <a:cubicBezTo>
                    <a:pt x="171" y="421"/>
                    <a:pt x="223" y="428"/>
                    <a:pt x="254" y="416"/>
                  </a:cubicBezTo>
                  <a:cubicBezTo>
                    <a:pt x="298" y="400"/>
                    <a:pt x="319" y="366"/>
                    <a:pt x="319" y="366"/>
                  </a:cubicBezTo>
                  <a:cubicBezTo>
                    <a:pt x="320" y="365"/>
                    <a:pt x="320" y="365"/>
                    <a:pt x="320" y="365"/>
                  </a:cubicBezTo>
                  <a:cubicBezTo>
                    <a:pt x="372" y="283"/>
                    <a:pt x="314" y="238"/>
                    <a:pt x="312" y="237"/>
                  </a:cubicBezTo>
                  <a:cubicBezTo>
                    <a:pt x="306" y="232"/>
                    <a:pt x="306" y="232"/>
                    <a:pt x="306" y="232"/>
                  </a:cubicBezTo>
                  <a:cubicBezTo>
                    <a:pt x="307" y="226"/>
                    <a:pt x="307" y="226"/>
                    <a:pt x="307" y="226"/>
                  </a:cubicBezTo>
                  <a:cubicBezTo>
                    <a:pt x="316" y="167"/>
                    <a:pt x="272" y="131"/>
                    <a:pt x="247" y="115"/>
                  </a:cubicBezTo>
                  <a:cubicBezTo>
                    <a:pt x="244" y="125"/>
                    <a:pt x="237" y="137"/>
                    <a:pt x="227" y="149"/>
                  </a:cubicBezTo>
                  <a:cubicBezTo>
                    <a:pt x="214" y="164"/>
                    <a:pt x="198" y="174"/>
                    <a:pt x="180" y="179"/>
                  </a:cubicBezTo>
                  <a:cubicBezTo>
                    <a:pt x="158" y="185"/>
                    <a:pt x="133" y="182"/>
                    <a:pt x="108" y="171"/>
                  </a:cubicBezTo>
                  <a:cubicBezTo>
                    <a:pt x="107" y="171"/>
                    <a:pt x="107" y="171"/>
                    <a:pt x="106" y="171"/>
                  </a:cubicBezTo>
                  <a:cubicBezTo>
                    <a:pt x="106" y="170"/>
                    <a:pt x="105" y="170"/>
                    <a:pt x="104" y="169"/>
                  </a:cubicBezTo>
                  <a:cubicBezTo>
                    <a:pt x="95" y="178"/>
                    <a:pt x="86" y="182"/>
                    <a:pt x="85" y="182"/>
                  </a:cubicBezTo>
                  <a:cubicBezTo>
                    <a:pt x="83" y="183"/>
                    <a:pt x="81" y="183"/>
                    <a:pt x="78" y="181"/>
                  </a:cubicBezTo>
                  <a:cubicBezTo>
                    <a:pt x="77" y="181"/>
                    <a:pt x="76" y="179"/>
                    <a:pt x="75" y="178"/>
                  </a:cubicBezTo>
                  <a:cubicBezTo>
                    <a:pt x="74" y="174"/>
                    <a:pt x="75" y="169"/>
                    <a:pt x="79" y="168"/>
                  </a:cubicBezTo>
                  <a:cubicBezTo>
                    <a:pt x="81" y="167"/>
                    <a:pt x="108" y="155"/>
                    <a:pt x="106" y="126"/>
                  </a:cubicBezTo>
                  <a:cubicBezTo>
                    <a:pt x="106" y="122"/>
                    <a:pt x="109" y="118"/>
                    <a:pt x="114" y="118"/>
                  </a:cubicBezTo>
                  <a:cubicBezTo>
                    <a:pt x="118" y="118"/>
                    <a:pt x="122" y="121"/>
                    <a:pt x="122" y="125"/>
                  </a:cubicBezTo>
                  <a:cubicBezTo>
                    <a:pt x="123" y="135"/>
                    <a:pt x="121" y="143"/>
                    <a:pt x="118" y="150"/>
                  </a:cubicBezTo>
                  <a:cubicBezTo>
                    <a:pt x="167" y="171"/>
                    <a:pt x="196" y="149"/>
                    <a:pt x="210" y="134"/>
                  </a:cubicBezTo>
                  <a:cubicBezTo>
                    <a:pt x="224" y="117"/>
                    <a:pt x="229" y="97"/>
                    <a:pt x="229" y="96"/>
                  </a:cubicBezTo>
                  <a:cubicBezTo>
                    <a:pt x="236" y="63"/>
                    <a:pt x="221" y="31"/>
                    <a:pt x="192" y="14"/>
                  </a:cubicBezTo>
                  <a:cubicBezTo>
                    <a:pt x="183" y="10"/>
                    <a:pt x="174" y="6"/>
                    <a:pt x="164" y="4"/>
                  </a:cubicBezTo>
                  <a:cubicBezTo>
                    <a:pt x="145" y="0"/>
                    <a:pt x="127" y="5"/>
                    <a:pt x="110" y="18"/>
                  </a:cubicBezTo>
                  <a:cubicBezTo>
                    <a:pt x="97" y="29"/>
                    <a:pt x="90" y="42"/>
                    <a:pt x="90" y="4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90" name="Freeform 17"/>
            <p:cNvSpPr>
              <a:spLocks/>
            </p:cNvSpPr>
            <p:nvPr/>
          </p:nvSpPr>
          <p:spPr bwMode="auto">
            <a:xfrm>
              <a:off x="1551" y="1057"/>
              <a:ext cx="459" cy="423"/>
            </a:xfrm>
            <a:custGeom>
              <a:avLst/>
              <a:gdLst/>
              <a:ahLst/>
              <a:cxnLst>
                <a:cxn ang="0">
                  <a:pos x="362" y="381"/>
                </a:cxn>
                <a:cxn ang="0">
                  <a:pos x="272" y="324"/>
                </a:cxn>
                <a:cxn ang="0">
                  <a:pos x="187" y="270"/>
                </a:cxn>
                <a:cxn ang="0">
                  <a:pos x="206" y="257"/>
                </a:cxn>
                <a:cxn ang="0">
                  <a:pos x="310" y="296"/>
                </a:cxn>
                <a:cxn ang="0">
                  <a:pos x="325" y="302"/>
                </a:cxn>
                <a:cxn ang="0">
                  <a:pos x="409" y="373"/>
                </a:cxn>
                <a:cxn ang="0">
                  <a:pos x="464" y="367"/>
                </a:cxn>
                <a:cxn ang="0">
                  <a:pos x="513" y="267"/>
                </a:cxn>
                <a:cxn ang="0">
                  <a:pos x="518" y="254"/>
                </a:cxn>
                <a:cxn ang="0">
                  <a:pos x="488" y="206"/>
                </a:cxn>
                <a:cxn ang="0">
                  <a:pos x="370" y="192"/>
                </a:cxn>
                <a:cxn ang="0">
                  <a:pos x="294" y="175"/>
                </a:cxn>
                <a:cxn ang="0">
                  <a:pos x="330" y="218"/>
                </a:cxn>
                <a:cxn ang="0">
                  <a:pos x="313" y="221"/>
                </a:cxn>
                <a:cxn ang="0">
                  <a:pos x="206" y="36"/>
                </a:cxn>
                <a:cxn ang="0">
                  <a:pos x="34" y="300"/>
                </a:cxn>
                <a:cxn ang="0">
                  <a:pos x="24" y="452"/>
                </a:cxn>
                <a:cxn ang="0">
                  <a:pos x="67" y="488"/>
                </a:cxn>
                <a:cxn ang="0">
                  <a:pos x="182" y="495"/>
                </a:cxn>
                <a:cxn ang="0">
                  <a:pos x="188" y="492"/>
                </a:cxn>
                <a:cxn ang="0">
                  <a:pos x="251" y="369"/>
                </a:cxn>
                <a:cxn ang="0">
                  <a:pos x="208" y="383"/>
                </a:cxn>
                <a:cxn ang="0">
                  <a:pos x="202" y="374"/>
                </a:cxn>
                <a:cxn ang="0">
                  <a:pos x="227" y="366"/>
                </a:cxn>
                <a:cxn ang="0">
                  <a:pos x="258" y="336"/>
                </a:cxn>
                <a:cxn ang="0">
                  <a:pos x="270" y="346"/>
                </a:cxn>
                <a:cxn ang="0">
                  <a:pos x="215" y="502"/>
                </a:cxn>
                <a:cxn ang="0">
                  <a:pos x="345" y="463"/>
                </a:cxn>
                <a:cxn ang="0">
                  <a:pos x="365" y="414"/>
                </a:cxn>
                <a:cxn ang="0">
                  <a:pos x="388" y="414"/>
                </a:cxn>
                <a:cxn ang="0">
                  <a:pos x="426" y="416"/>
                </a:cxn>
                <a:cxn ang="0">
                  <a:pos x="406" y="396"/>
                </a:cxn>
              </a:cxnLst>
              <a:rect l="0" t="0" r="r" b="b"/>
              <a:pathLst>
                <a:path w="559" h="516">
                  <a:moveTo>
                    <a:pt x="406" y="396"/>
                  </a:moveTo>
                  <a:cubicBezTo>
                    <a:pt x="393" y="394"/>
                    <a:pt x="377" y="390"/>
                    <a:pt x="362" y="381"/>
                  </a:cubicBezTo>
                  <a:cubicBezTo>
                    <a:pt x="342" y="370"/>
                    <a:pt x="323" y="351"/>
                    <a:pt x="308" y="321"/>
                  </a:cubicBezTo>
                  <a:cubicBezTo>
                    <a:pt x="300" y="323"/>
                    <a:pt x="287" y="325"/>
                    <a:pt x="272" y="324"/>
                  </a:cubicBezTo>
                  <a:cubicBezTo>
                    <a:pt x="260" y="323"/>
                    <a:pt x="244" y="320"/>
                    <a:pt x="228" y="311"/>
                  </a:cubicBezTo>
                  <a:cubicBezTo>
                    <a:pt x="214" y="303"/>
                    <a:pt x="199" y="290"/>
                    <a:pt x="187" y="270"/>
                  </a:cubicBezTo>
                  <a:cubicBezTo>
                    <a:pt x="183" y="264"/>
                    <a:pt x="185" y="257"/>
                    <a:pt x="190" y="254"/>
                  </a:cubicBezTo>
                  <a:cubicBezTo>
                    <a:pt x="196" y="250"/>
                    <a:pt x="203" y="252"/>
                    <a:pt x="206" y="257"/>
                  </a:cubicBezTo>
                  <a:cubicBezTo>
                    <a:pt x="243" y="315"/>
                    <a:pt x="295" y="301"/>
                    <a:pt x="308" y="297"/>
                  </a:cubicBezTo>
                  <a:cubicBezTo>
                    <a:pt x="308" y="296"/>
                    <a:pt x="309" y="296"/>
                    <a:pt x="310" y="296"/>
                  </a:cubicBezTo>
                  <a:cubicBezTo>
                    <a:pt x="313" y="294"/>
                    <a:pt x="316" y="294"/>
                    <a:pt x="319" y="296"/>
                  </a:cubicBezTo>
                  <a:cubicBezTo>
                    <a:pt x="322" y="297"/>
                    <a:pt x="324" y="299"/>
                    <a:pt x="325" y="302"/>
                  </a:cubicBezTo>
                  <a:cubicBezTo>
                    <a:pt x="326" y="303"/>
                    <a:pt x="326" y="303"/>
                    <a:pt x="326" y="304"/>
                  </a:cubicBezTo>
                  <a:cubicBezTo>
                    <a:pt x="344" y="345"/>
                    <a:pt x="372" y="368"/>
                    <a:pt x="409" y="373"/>
                  </a:cubicBezTo>
                  <a:cubicBezTo>
                    <a:pt x="438" y="376"/>
                    <a:pt x="461" y="368"/>
                    <a:pt x="462" y="368"/>
                  </a:cubicBezTo>
                  <a:cubicBezTo>
                    <a:pt x="462" y="367"/>
                    <a:pt x="463" y="367"/>
                    <a:pt x="464" y="367"/>
                  </a:cubicBezTo>
                  <a:cubicBezTo>
                    <a:pt x="490" y="353"/>
                    <a:pt x="506" y="333"/>
                    <a:pt x="512" y="308"/>
                  </a:cubicBezTo>
                  <a:cubicBezTo>
                    <a:pt x="517" y="285"/>
                    <a:pt x="513" y="267"/>
                    <a:pt x="513" y="267"/>
                  </a:cubicBezTo>
                  <a:cubicBezTo>
                    <a:pt x="511" y="259"/>
                    <a:pt x="511" y="259"/>
                    <a:pt x="511" y="259"/>
                  </a:cubicBezTo>
                  <a:cubicBezTo>
                    <a:pt x="518" y="254"/>
                    <a:pt x="518" y="254"/>
                    <a:pt x="518" y="254"/>
                  </a:cubicBezTo>
                  <a:cubicBezTo>
                    <a:pt x="559" y="224"/>
                    <a:pt x="557" y="186"/>
                    <a:pt x="551" y="163"/>
                  </a:cubicBezTo>
                  <a:cubicBezTo>
                    <a:pt x="539" y="177"/>
                    <a:pt x="518" y="195"/>
                    <a:pt x="488" y="206"/>
                  </a:cubicBezTo>
                  <a:cubicBezTo>
                    <a:pt x="465" y="214"/>
                    <a:pt x="438" y="215"/>
                    <a:pt x="410" y="208"/>
                  </a:cubicBezTo>
                  <a:cubicBezTo>
                    <a:pt x="396" y="205"/>
                    <a:pt x="382" y="199"/>
                    <a:pt x="370" y="192"/>
                  </a:cubicBezTo>
                  <a:cubicBezTo>
                    <a:pt x="359" y="186"/>
                    <a:pt x="350" y="179"/>
                    <a:pt x="342" y="171"/>
                  </a:cubicBezTo>
                  <a:cubicBezTo>
                    <a:pt x="327" y="176"/>
                    <a:pt x="311" y="178"/>
                    <a:pt x="294" y="175"/>
                  </a:cubicBezTo>
                  <a:cubicBezTo>
                    <a:pt x="304" y="184"/>
                    <a:pt x="315" y="193"/>
                    <a:pt x="327" y="202"/>
                  </a:cubicBezTo>
                  <a:cubicBezTo>
                    <a:pt x="332" y="205"/>
                    <a:pt x="333" y="213"/>
                    <a:pt x="330" y="218"/>
                  </a:cubicBezTo>
                  <a:cubicBezTo>
                    <a:pt x="326" y="223"/>
                    <a:pt x="319" y="224"/>
                    <a:pt x="314" y="221"/>
                  </a:cubicBezTo>
                  <a:cubicBezTo>
                    <a:pt x="314" y="221"/>
                    <a:pt x="314" y="221"/>
                    <a:pt x="313" y="221"/>
                  </a:cubicBezTo>
                  <a:cubicBezTo>
                    <a:pt x="277" y="195"/>
                    <a:pt x="249" y="165"/>
                    <a:pt x="231" y="129"/>
                  </a:cubicBezTo>
                  <a:cubicBezTo>
                    <a:pt x="217" y="101"/>
                    <a:pt x="209" y="69"/>
                    <a:pt x="206" y="36"/>
                  </a:cubicBezTo>
                  <a:cubicBezTo>
                    <a:pt x="206" y="23"/>
                    <a:pt x="206" y="11"/>
                    <a:pt x="207" y="0"/>
                  </a:cubicBezTo>
                  <a:cubicBezTo>
                    <a:pt x="34" y="300"/>
                    <a:pt x="34" y="300"/>
                    <a:pt x="34" y="300"/>
                  </a:cubicBezTo>
                  <a:cubicBezTo>
                    <a:pt x="17" y="329"/>
                    <a:pt x="2" y="357"/>
                    <a:pt x="1" y="389"/>
                  </a:cubicBezTo>
                  <a:cubicBezTo>
                    <a:pt x="0" y="427"/>
                    <a:pt x="24" y="452"/>
                    <a:pt x="24" y="452"/>
                  </a:cubicBezTo>
                  <a:cubicBezTo>
                    <a:pt x="24" y="453"/>
                    <a:pt x="24" y="453"/>
                    <a:pt x="24" y="453"/>
                  </a:cubicBezTo>
                  <a:cubicBezTo>
                    <a:pt x="38" y="467"/>
                    <a:pt x="52" y="479"/>
                    <a:pt x="67" y="488"/>
                  </a:cubicBezTo>
                  <a:cubicBezTo>
                    <a:pt x="93" y="502"/>
                    <a:pt x="120" y="508"/>
                    <a:pt x="148" y="505"/>
                  </a:cubicBezTo>
                  <a:cubicBezTo>
                    <a:pt x="169" y="502"/>
                    <a:pt x="182" y="495"/>
                    <a:pt x="182" y="495"/>
                  </a:cubicBezTo>
                  <a:cubicBezTo>
                    <a:pt x="187" y="492"/>
                    <a:pt x="187" y="492"/>
                    <a:pt x="187" y="492"/>
                  </a:cubicBezTo>
                  <a:cubicBezTo>
                    <a:pt x="188" y="492"/>
                    <a:pt x="188" y="492"/>
                    <a:pt x="188" y="492"/>
                  </a:cubicBezTo>
                  <a:cubicBezTo>
                    <a:pt x="193" y="489"/>
                    <a:pt x="202" y="484"/>
                    <a:pt x="210" y="476"/>
                  </a:cubicBezTo>
                  <a:cubicBezTo>
                    <a:pt x="225" y="462"/>
                    <a:pt x="257" y="424"/>
                    <a:pt x="251" y="369"/>
                  </a:cubicBezTo>
                  <a:cubicBezTo>
                    <a:pt x="244" y="375"/>
                    <a:pt x="237" y="379"/>
                    <a:pt x="231" y="381"/>
                  </a:cubicBezTo>
                  <a:cubicBezTo>
                    <a:pt x="219" y="384"/>
                    <a:pt x="209" y="383"/>
                    <a:pt x="208" y="383"/>
                  </a:cubicBezTo>
                  <a:cubicBezTo>
                    <a:pt x="207" y="382"/>
                    <a:pt x="206" y="382"/>
                    <a:pt x="205" y="382"/>
                  </a:cubicBezTo>
                  <a:cubicBezTo>
                    <a:pt x="203" y="380"/>
                    <a:pt x="201" y="377"/>
                    <a:pt x="202" y="374"/>
                  </a:cubicBezTo>
                  <a:cubicBezTo>
                    <a:pt x="202" y="369"/>
                    <a:pt x="206" y="367"/>
                    <a:pt x="211" y="367"/>
                  </a:cubicBezTo>
                  <a:cubicBezTo>
                    <a:pt x="211" y="367"/>
                    <a:pt x="218" y="368"/>
                    <a:pt x="227" y="366"/>
                  </a:cubicBezTo>
                  <a:cubicBezTo>
                    <a:pt x="237" y="362"/>
                    <a:pt x="245" y="354"/>
                    <a:pt x="248" y="341"/>
                  </a:cubicBezTo>
                  <a:cubicBezTo>
                    <a:pt x="249" y="337"/>
                    <a:pt x="254" y="335"/>
                    <a:pt x="258" y="336"/>
                  </a:cubicBezTo>
                  <a:cubicBezTo>
                    <a:pt x="259" y="336"/>
                    <a:pt x="259" y="337"/>
                    <a:pt x="260" y="337"/>
                  </a:cubicBezTo>
                  <a:cubicBezTo>
                    <a:pt x="265" y="338"/>
                    <a:pt x="269" y="341"/>
                    <a:pt x="270" y="346"/>
                  </a:cubicBezTo>
                  <a:cubicBezTo>
                    <a:pt x="289" y="422"/>
                    <a:pt x="246" y="474"/>
                    <a:pt x="226" y="493"/>
                  </a:cubicBezTo>
                  <a:cubicBezTo>
                    <a:pt x="222" y="497"/>
                    <a:pt x="218" y="500"/>
                    <a:pt x="215" y="502"/>
                  </a:cubicBezTo>
                  <a:cubicBezTo>
                    <a:pt x="262" y="516"/>
                    <a:pt x="306" y="503"/>
                    <a:pt x="343" y="465"/>
                  </a:cubicBezTo>
                  <a:cubicBezTo>
                    <a:pt x="343" y="464"/>
                    <a:pt x="344" y="463"/>
                    <a:pt x="345" y="463"/>
                  </a:cubicBezTo>
                  <a:cubicBezTo>
                    <a:pt x="345" y="462"/>
                    <a:pt x="346" y="461"/>
                    <a:pt x="346" y="461"/>
                  </a:cubicBezTo>
                  <a:cubicBezTo>
                    <a:pt x="351" y="456"/>
                    <a:pt x="365" y="436"/>
                    <a:pt x="365" y="414"/>
                  </a:cubicBezTo>
                  <a:cubicBezTo>
                    <a:pt x="365" y="408"/>
                    <a:pt x="370" y="403"/>
                    <a:pt x="377" y="403"/>
                  </a:cubicBezTo>
                  <a:cubicBezTo>
                    <a:pt x="383" y="402"/>
                    <a:pt x="388" y="408"/>
                    <a:pt x="388" y="414"/>
                  </a:cubicBezTo>
                  <a:cubicBezTo>
                    <a:pt x="389" y="428"/>
                    <a:pt x="385" y="441"/>
                    <a:pt x="380" y="451"/>
                  </a:cubicBezTo>
                  <a:cubicBezTo>
                    <a:pt x="398" y="444"/>
                    <a:pt x="413" y="433"/>
                    <a:pt x="426" y="416"/>
                  </a:cubicBezTo>
                  <a:cubicBezTo>
                    <a:pt x="432" y="409"/>
                    <a:pt x="436" y="402"/>
                    <a:pt x="439" y="396"/>
                  </a:cubicBezTo>
                  <a:cubicBezTo>
                    <a:pt x="430" y="397"/>
                    <a:pt x="418" y="397"/>
                    <a:pt x="406" y="39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91" name="Freeform 18"/>
            <p:cNvSpPr>
              <a:spLocks/>
            </p:cNvSpPr>
            <p:nvPr/>
          </p:nvSpPr>
          <p:spPr bwMode="auto">
            <a:xfrm>
              <a:off x="1311" y="794"/>
              <a:ext cx="493" cy="569"/>
            </a:xfrm>
            <a:custGeom>
              <a:avLst/>
              <a:gdLst/>
              <a:ahLst/>
              <a:cxnLst>
                <a:cxn ang="0">
                  <a:pos x="234" y="325"/>
                </a:cxn>
                <a:cxn ang="0">
                  <a:pos x="132" y="258"/>
                </a:cxn>
                <a:cxn ang="0">
                  <a:pos x="171" y="259"/>
                </a:cxn>
                <a:cxn ang="0">
                  <a:pos x="457" y="297"/>
                </a:cxn>
                <a:cxn ang="0">
                  <a:pos x="511" y="248"/>
                </a:cxn>
                <a:cxn ang="0">
                  <a:pos x="588" y="117"/>
                </a:cxn>
                <a:cxn ang="0">
                  <a:pos x="593" y="106"/>
                </a:cxn>
                <a:cxn ang="0">
                  <a:pos x="562" y="16"/>
                </a:cxn>
                <a:cxn ang="0">
                  <a:pos x="471" y="25"/>
                </a:cxn>
                <a:cxn ang="0">
                  <a:pos x="449" y="107"/>
                </a:cxn>
                <a:cxn ang="0">
                  <a:pos x="509" y="138"/>
                </a:cxn>
                <a:cxn ang="0">
                  <a:pos x="485" y="180"/>
                </a:cxn>
                <a:cxn ang="0">
                  <a:pos x="470" y="191"/>
                </a:cxn>
                <a:cxn ang="0">
                  <a:pos x="423" y="100"/>
                </a:cxn>
                <a:cxn ang="0">
                  <a:pos x="431" y="10"/>
                </a:cxn>
                <a:cxn ang="0">
                  <a:pos x="316" y="25"/>
                </a:cxn>
                <a:cxn ang="0">
                  <a:pos x="310" y="23"/>
                </a:cxn>
                <a:cxn ang="0">
                  <a:pos x="260" y="21"/>
                </a:cxn>
                <a:cxn ang="0">
                  <a:pos x="196" y="83"/>
                </a:cxn>
                <a:cxn ang="0">
                  <a:pos x="224" y="164"/>
                </a:cxn>
                <a:cxn ang="0">
                  <a:pos x="301" y="139"/>
                </a:cxn>
                <a:cxn ang="0">
                  <a:pos x="308" y="109"/>
                </a:cxn>
                <a:cxn ang="0">
                  <a:pos x="350" y="139"/>
                </a:cxn>
                <a:cxn ang="0">
                  <a:pos x="324" y="149"/>
                </a:cxn>
                <a:cxn ang="0">
                  <a:pos x="322" y="151"/>
                </a:cxn>
                <a:cxn ang="0">
                  <a:pos x="302" y="213"/>
                </a:cxn>
                <a:cxn ang="0">
                  <a:pos x="294" y="251"/>
                </a:cxn>
                <a:cxn ang="0">
                  <a:pos x="175" y="131"/>
                </a:cxn>
                <a:cxn ang="0">
                  <a:pos x="113" y="134"/>
                </a:cxn>
                <a:cxn ang="0">
                  <a:pos x="95" y="175"/>
                </a:cxn>
                <a:cxn ang="0">
                  <a:pos x="92" y="176"/>
                </a:cxn>
                <a:cxn ang="0">
                  <a:pos x="32" y="268"/>
                </a:cxn>
                <a:cxn ang="0">
                  <a:pos x="33" y="274"/>
                </a:cxn>
                <a:cxn ang="0">
                  <a:pos x="108" y="350"/>
                </a:cxn>
                <a:cxn ang="0">
                  <a:pos x="185" y="332"/>
                </a:cxn>
                <a:cxn ang="0">
                  <a:pos x="181" y="386"/>
                </a:cxn>
                <a:cxn ang="0">
                  <a:pos x="180" y="400"/>
                </a:cxn>
                <a:cxn ang="0">
                  <a:pos x="103" y="373"/>
                </a:cxn>
                <a:cxn ang="0">
                  <a:pos x="1" y="357"/>
                </a:cxn>
                <a:cxn ang="0">
                  <a:pos x="45" y="361"/>
                </a:cxn>
                <a:cxn ang="0">
                  <a:pos x="10" y="417"/>
                </a:cxn>
                <a:cxn ang="0">
                  <a:pos x="8" y="421"/>
                </a:cxn>
                <a:cxn ang="0">
                  <a:pos x="39" y="551"/>
                </a:cxn>
                <a:cxn ang="0">
                  <a:pos x="147" y="425"/>
                </a:cxn>
                <a:cxn ang="0">
                  <a:pos x="220" y="424"/>
                </a:cxn>
                <a:cxn ang="0">
                  <a:pos x="289" y="498"/>
                </a:cxn>
                <a:cxn ang="0">
                  <a:pos x="154" y="448"/>
                </a:cxn>
                <a:cxn ang="0">
                  <a:pos x="79" y="505"/>
                </a:cxn>
                <a:cxn ang="0">
                  <a:pos x="62" y="576"/>
                </a:cxn>
                <a:cxn ang="0">
                  <a:pos x="62" y="576"/>
                </a:cxn>
                <a:cxn ang="0">
                  <a:pos x="63" y="578"/>
                </a:cxn>
                <a:cxn ang="0">
                  <a:pos x="177" y="692"/>
                </a:cxn>
                <a:cxn ang="0">
                  <a:pos x="241" y="681"/>
                </a:cxn>
                <a:cxn ang="0">
                  <a:pos x="306" y="607"/>
                </a:cxn>
              </a:cxnLst>
              <a:rect l="0" t="0" r="r" b="b"/>
              <a:pathLst>
                <a:path w="600" h="693">
                  <a:moveTo>
                    <a:pt x="475" y="312"/>
                  </a:moveTo>
                  <a:cubicBezTo>
                    <a:pt x="469" y="317"/>
                    <a:pt x="462" y="321"/>
                    <a:pt x="455" y="325"/>
                  </a:cubicBezTo>
                  <a:cubicBezTo>
                    <a:pt x="439" y="334"/>
                    <a:pt x="420" y="341"/>
                    <a:pt x="398" y="346"/>
                  </a:cubicBezTo>
                  <a:cubicBezTo>
                    <a:pt x="370" y="353"/>
                    <a:pt x="337" y="354"/>
                    <a:pt x="300" y="347"/>
                  </a:cubicBezTo>
                  <a:cubicBezTo>
                    <a:pt x="279" y="343"/>
                    <a:pt x="257" y="336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22" y="319"/>
                    <a:pt x="206" y="310"/>
                  </a:cubicBezTo>
                  <a:cubicBezTo>
                    <a:pt x="195" y="304"/>
                    <a:pt x="183" y="296"/>
                    <a:pt x="170" y="287"/>
                  </a:cubicBezTo>
                  <a:cubicBezTo>
                    <a:pt x="157" y="279"/>
                    <a:pt x="144" y="269"/>
                    <a:pt x="132" y="258"/>
                  </a:cubicBezTo>
                  <a:cubicBezTo>
                    <a:pt x="124" y="251"/>
                    <a:pt x="116" y="244"/>
                    <a:pt x="110" y="237"/>
                  </a:cubicBezTo>
                  <a:cubicBezTo>
                    <a:pt x="106" y="232"/>
                    <a:pt x="107" y="224"/>
                    <a:pt x="111" y="220"/>
                  </a:cubicBezTo>
                  <a:cubicBezTo>
                    <a:pt x="116" y="216"/>
                    <a:pt x="124" y="217"/>
                    <a:pt x="128" y="222"/>
                  </a:cubicBezTo>
                  <a:cubicBezTo>
                    <a:pt x="133" y="228"/>
                    <a:pt x="140" y="235"/>
                    <a:pt x="147" y="241"/>
                  </a:cubicBezTo>
                  <a:cubicBezTo>
                    <a:pt x="154" y="247"/>
                    <a:pt x="162" y="254"/>
                    <a:pt x="171" y="259"/>
                  </a:cubicBezTo>
                  <a:cubicBezTo>
                    <a:pt x="187" y="271"/>
                    <a:pt x="204" y="282"/>
                    <a:pt x="217" y="290"/>
                  </a:cubicBezTo>
                  <a:cubicBezTo>
                    <a:pt x="232" y="298"/>
                    <a:pt x="243" y="303"/>
                    <a:pt x="244" y="304"/>
                  </a:cubicBezTo>
                  <a:cubicBezTo>
                    <a:pt x="280" y="321"/>
                    <a:pt x="313" y="328"/>
                    <a:pt x="342" y="328"/>
                  </a:cubicBezTo>
                  <a:cubicBezTo>
                    <a:pt x="371" y="329"/>
                    <a:pt x="396" y="324"/>
                    <a:pt x="418" y="316"/>
                  </a:cubicBezTo>
                  <a:cubicBezTo>
                    <a:pt x="432" y="311"/>
                    <a:pt x="445" y="304"/>
                    <a:pt x="457" y="297"/>
                  </a:cubicBezTo>
                  <a:cubicBezTo>
                    <a:pt x="472" y="287"/>
                    <a:pt x="484" y="277"/>
                    <a:pt x="493" y="269"/>
                  </a:cubicBezTo>
                  <a:cubicBezTo>
                    <a:pt x="505" y="257"/>
                    <a:pt x="511" y="249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2" y="247"/>
                    <a:pt x="513" y="247"/>
                    <a:pt x="514" y="246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9" y="115"/>
                    <a:pt x="591" y="112"/>
                    <a:pt x="593" y="106"/>
                  </a:cubicBezTo>
                  <a:cubicBezTo>
                    <a:pt x="596" y="101"/>
                    <a:pt x="598" y="94"/>
                    <a:pt x="599" y="86"/>
                  </a:cubicBezTo>
                  <a:cubicBezTo>
                    <a:pt x="600" y="81"/>
                    <a:pt x="600" y="75"/>
                    <a:pt x="600" y="70"/>
                  </a:cubicBezTo>
                  <a:cubicBezTo>
                    <a:pt x="599" y="62"/>
                    <a:pt x="597" y="55"/>
                    <a:pt x="593" y="47"/>
                  </a:cubicBezTo>
                  <a:cubicBezTo>
                    <a:pt x="591" y="43"/>
                    <a:pt x="588" y="38"/>
                    <a:pt x="584" y="34"/>
                  </a:cubicBezTo>
                  <a:cubicBezTo>
                    <a:pt x="577" y="26"/>
                    <a:pt x="570" y="20"/>
                    <a:pt x="562" y="16"/>
                  </a:cubicBezTo>
                  <a:cubicBezTo>
                    <a:pt x="551" y="9"/>
                    <a:pt x="539" y="6"/>
                    <a:pt x="527" y="5"/>
                  </a:cubicBezTo>
                  <a:cubicBezTo>
                    <a:pt x="515" y="4"/>
                    <a:pt x="504" y="6"/>
                    <a:pt x="493" y="11"/>
                  </a:cubicBezTo>
                  <a:cubicBezTo>
                    <a:pt x="486" y="14"/>
                    <a:pt x="479" y="18"/>
                    <a:pt x="472" y="24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72" y="24"/>
                    <a:pt x="472" y="24"/>
                    <a:pt x="471" y="25"/>
                  </a:cubicBezTo>
                  <a:cubicBezTo>
                    <a:pt x="470" y="26"/>
                    <a:pt x="469" y="27"/>
                    <a:pt x="467" y="29"/>
                  </a:cubicBezTo>
                  <a:cubicBezTo>
                    <a:pt x="464" y="32"/>
                    <a:pt x="460" y="37"/>
                    <a:pt x="456" y="44"/>
                  </a:cubicBezTo>
                  <a:cubicBezTo>
                    <a:pt x="454" y="49"/>
                    <a:pt x="451" y="54"/>
                    <a:pt x="449" y="60"/>
                  </a:cubicBezTo>
                  <a:cubicBezTo>
                    <a:pt x="447" y="67"/>
                    <a:pt x="445" y="74"/>
                    <a:pt x="445" y="82"/>
                  </a:cubicBezTo>
                  <a:cubicBezTo>
                    <a:pt x="445" y="90"/>
                    <a:pt x="446" y="99"/>
                    <a:pt x="449" y="107"/>
                  </a:cubicBezTo>
                  <a:cubicBezTo>
                    <a:pt x="452" y="113"/>
                    <a:pt x="454" y="119"/>
                    <a:pt x="459" y="125"/>
                  </a:cubicBezTo>
                  <a:cubicBezTo>
                    <a:pt x="464" y="132"/>
                    <a:pt x="471" y="140"/>
                    <a:pt x="481" y="148"/>
                  </a:cubicBezTo>
                  <a:cubicBezTo>
                    <a:pt x="482" y="146"/>
                    <a:pt x="484" y="144"/>
                    <a:pt x="486" y="143"/>
                  </a:cubicBezTo>
                  <a:cubicBezTo>
                    <a:pt x="489" y="139"/>
                    <a:pt x="494" y="136"/>
                    <a:pt x="499" y="134"/>
                  </a:cubicBezTo>
                  <a:cubicBezTo>
                    <a:pt x="503" y="132"/>
                    <a:pt x="508" y="134"/>
                    <a:pt x="509" y="138"/>
                  </a:cubicBezTo>
                  <a:cubicBezTo>
                    <a:pt x="511" y="142"/>
                    <a:pt x="509" y="146"/>
                    <a:pt x="505" y="148"/>
                  </a:cubicBezTo>
                  <a:cubicBezTo>
                    <a:pt x="502" y="150"/>
                    <a:pt x="499" y="152"/>
                    <a:pt x="496" y="154"/>
                  </a:cubicBezTo>
                  <a:cubicBezTo>
                    <a:pt x="494" y="156"/>
                    <a:pt x="492" y="159"/>
                    <a:pt x="490" y="161"/>
                  </a:cubicBezTo>
                  <a:cubicBezTo>
                    <a:pt x="489" y="164"/>
                    <a:pt x="487" y="168"/>
                    <a:pt x="486" y="171"/>
                  </a:cubicBezTo>
                  <a:cubicBezTo>
                    <a:pt x="486" y="174"/>
                    <a:pt x="485" y="177"/>
                    <a:pt x="485" y="180"/>
                  </a:cubicBezTo>
                  <a:cubicBezTo>
                    <a:pt x="484" y="185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6" y="194"/>
                    <a:pt x="483" y="197"/>
                    <a:pt x="478" y="198"/>
                  </a:cubicBezTo>
                  <a:cubicBezTo>
                    <a:pt x="474" y="199"/>
                    <a:pt x="470" y="196"/>
                    <a:pt x="470" y="191"/>
                  </a:cubicBezTo>
                  <a:cubicBezTo>
                    <a:pt x="470" y="191"/>
                    <a:pt x="469" y="188"/>
                    <a:pt x="469" y="184"/>
                  </a:cubicBezTo>
                  <a:cubicBezTo>
                    <a:pt x="469" y="180"/>
                    <a:pt x="470" y="174"/>
                    <a:pt x="471" y="169"/>
                  </a:cubicBezTo>
                  <a:cubicBezTo>
                    <a:pt x="470" y="168"/>
                    <a:pt x="469" y="168"/>
                    <a:pt x="468" y="167"/>
                  </a:cubicBezTo>
                  <a:cubicBezTo>
                    <a:pt x="454" y="157"/>
                    <a:pt x="444" y="146"/>
                    <a:pt x="437" y="135"/>
                  </a:cubicBezTo>
                  <a:cubicBezTo>
                    <a:pt x="430" y="123"/>
                    <a:pt x="425" y="112"/>
                    <a:pt x="423" y="100"/>
                  </a:cubicBezTo>
                  <a:cubicBezTo>
                    <a:pt x="422" y="93"/>
                    <a:pt x="422" y="85"/>
                    <a:pt x="422" y="78"/>
                  </a:cubicBezTo>
                  <a:cubicBezTo>
                    <a:pt x="423" y="69"/>
                    <a:pt x="425" y="60"/>
                    <a:pt x="427" y="52"/>
                  </a:cubicBezTo>
                  <a:cubicBezTo>
                    <a:pt x="430" y="45"/>
                    <a:pt x="433" y="38"/>
                    <a:pt x="436" y="32"/>
                  </a:cubicBezTo>
                  <a:cubicBezTo>
                    <a:pt x="440" y="27"/>
                    <a:pt x="443" y="22"/>
                    <a:pt x="446" y="18"/>
                  </a:cubicBezTo>
                  <a:cubicBezTo>
                    <a:pt x="442" y="15"/>
                    <a:pt x="437" y="13"/>
                    <a:pt x="431" y="10"/>
                  </a:cubicBezTo>
                  <a:cubicBezTo>
                    <a:pt x="421" y="7"/>
                    <a:pt x="410" y="3"/>
                    <a:pt x="399" y="2"/>
                  </a:cubicBezTo>
                  <a:cubicBezTo>
                    <a:pt x="391" y="0"/>
                    <a:pt x="383" y="0"/>
                    <a:pt x="374" y="1"/>
                  </a:cubicBezTo>
                  <a:cubicBezTo>
                    <a:pt x="363" y="1"/>
                    <a:pt x="352" y="4"/>
                    <a:pt x="340" y="9"/>
                  </a:cubicBezTo>
                  <a:cubicBezTo>
                    <a:pt x="334" y="12"/>
                    <a:pt x="327" y="16"/>
                    <a:pt x="321" y="21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09" y="23"/>
                    <a:pt x="308" y="23"/>
                  </a:cubicBezTo>
                  <a:cubicBezTo>
                    <a:pt x="307" y="22"/>
                    <a:pt x="305" y="22"/>
                    <a:pt x="302" y="21"/>
                  </a:cubicBezTo>
                  <a:cubicBezTo>
                    <a:pt x="296" y="20"/>
                    <a:pt x="288" y="19"/>
                    <a:pt x="279" y="19"/>
                  </a:cubicBezTo>
                  <a:cubicBezTo>
                    <a:pt x="273" y="19"/>
                    <a:pt x="267" y="20"/>
                    <a:pt x="260" y="21"/>
                  </a:cubicBezTo>
                  <a:cubicBezTo>
                    <a:pt x="252" y="22"/>
                    <a:pt x="243" y="25"/>
                    <a:pt x="235" y="30"/>
                  </a:cubicBezTo>
                  <a:cubicBezTo>
                    <a:pt x="230" y="33"/>
                    <a:pt x="225" y="36"/>
                    <a:pt x="221" y="41"/>
                  </a:cubicBezTo>
                  <a:cubicBezTo>
                    <a:pt x="216" y="45"/>
                    <a:pt x="211" y="51"/>
                    <a:pt x="207" y="59"/>
                  </a:cubicBezTo>
                  <a:cubicBezTo>
                    <a:pt x="203" y="65"/>
                    <a:pt x="200" y="72"/>
                    <a:pt x="197" y="81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5"/>
                    <a:pt x="195" y="87"/>
                    <a:pt x="195" y="90"/>
                  </a:cubicBezTo>
                  <a:cubicBezTo>
                    <a:pt x="194" y="96"/>
                    <a:pt x="193" y="104"/>
                    <a:pt x="195" y="114"/>
                  </a:cubicBezTo>
                  <a:cubicBezTo>
                    <a:pt x="196" y="120"/>
                    <a:pt x="198" y="127"/>
                    <a:pt x="201" y="134"/>
                  </a:cubicBezTo>
                  <a:cubicBezTo>
                    <a:pt x="206" y="144"/>
                    <a:pt x="213" y="154"/>
                    <a:pt x="224" y="164"/>
                  </a:cubicBezTo>
                  <a:cubicBezTo>
                    <a:pt x="231" y="169"/>
                    <a:pt x="238" y="175"/>
                    <a:pt x="248" y="181"/>
                  </a:cubicBezTo>
                  <a:cubicBezTo>
                    <a:pt x="256" y="185"/>
                    <a:pt x="266" y="190"/>
                    <a:pt x="278" y="195"/>
                  </a:cubicBezTo>
                  <a:cubicBezTo>
                    <a:pt x="278" y="189"/>
                    <a:pt x="279" y="183"/>
                    <a:pt x="280" y="178"/>
                  </a:cubicBezTo>
                  <a:cubicBezTo>
                    <a:pt x="283" y="169"/>
                    <a:pt x="287" y="161"/>
                    <a:pt x="291" y="154"/>
                  </a:cubicBezTo>
                  <a:cubicBezTo>
                    <a:pt x="294" y="148"/>
                    <a:pt x="298" y="143"/>
                    <a:pt x="301" y="139"/>
                  </a:cubicBezTo>
                  <a:cubicBezTo>
                    <a:pt x="302" y="137"/>
                    <a:pt x="304" y="136"/>
                    <a:pt x="304" y="135"/>
                  </a:cubicBezTo>
                  <a:cubicBezTo>
                    <a:pt x="304" y="134"/>
                    <a:pt x="303" y="134"/>
                    <a:pt x="303" y="133"/>
                  </a:cubicBezTo>
                  <a:cubicBezTo>
                    <a:pt x="298" y="128"/>
                    <a:pt x="295" y="121"/>
                    <a:pt x="293" y="113"/>
                  </a:cubicBezTo>
                  <a:cubicBezTo>
                    <a:pt x="292" y="109"/>
                    <a:pt x="295" y="104"/>
                    <a:pt x="299" y="103"/>
                  </a:cubicBezTo>
                  <a:cubicBezTo>
                    <a:pt x="303" y="103"/>
                    <a:pt x="307" y="105"/>
                    <a:pt x="308" y="109"/>
                  </a:cubicBezTo>
                  <a:cubicBezTo>
                    <a:pt x="310" y="115"/>
                    <a:pt x="312" y="120"/>
                    <a:pt x="315" y="123"/>
                  </a:cubicBezTo>
                  <a:cubicBezTo>
                    <a:pt x="318" y="127"/>
                    <a:pt x="321" y="130"/>
                    <a:pt x="325" y="132"/>
                  </a:cubicBezTo>
                  <a:cubicBezTo>
                    <a:pt x="331" y="135"/>
                    <a:pt x="337" y="137"/>
                    <a:pt x="342" y="138"/>
                  </a:cubicBezTo>
                  <a:cubicBezTo>
                    <a:pt x="346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4" y="139"/>
                    <a:pt x="357" y="143"/>
                    <a:pt x="357" y="147"/>
                  </a:cubicBezTo>
                  <a:cubicBezTo>
                    <a:pt x="357" y="151"/>
                    <a:pt x="354" y="155"/>
                    <a:pt x="349" y="155"/>
                  </a:cubicBezTo>
                  <a:cubicBezTo>
                    <a:pt x="349" y="155"/>
                    <a:pt x="345" y="154"/>
                    <a:pt x="339" y="153"/>
                  </a:cubicBezTo>
                  <a:cubicBezTo>
                    <a:pt x="335" y="152"/>
                    <a:pt x="329" y="151"/>
                    <a:pt x="324" y="149"/>
                  </a:cubicBezTo>
                  <a:cubicBezTo>
                    <a:pt x="323" y="149"/>
                    <a:pt x="323" y="149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2" y="150"/>
                  </a:cubicBezTo>
                  <a:cubicBezTo>
                    <a:pt x="322" y="150"/>
                    <a:pt x="322" y="150"/>
                    <a:pt x="322" y="151"/>
                  </a:cubicBezTo>
                  <a:cubicBezTo>
                    <a:pt x="321" y="151"/>
                    <a:pt x="320" y="152"/>
                    <a:pt x="319" y="154"/>
                  </a:cubicBezTo>
                  <a:cubicBezTo>
                    <a:pt x="317" y="156"/>
                    <a:pt x="314" y="161"/>
                    <a:pt x="311" y="166"/>
                  </a:cubicBezTo>
                  <a:cubicBezTo>
                    <a:pt x="308" y="170"/>
                    <a:pt x="306" y="175"/>
                    <a:pt x="304" y="181"/>
                  </a:cubicBezTo>
                  <a:cubicBezTo>
                    <a:pt x="302" y="187"/>
                    <a:pt x="301" y="193"/>
                    <a:pt x="301" y="200"/>
                  </a:cubicBezTo>
                  <a:cubicBezTo>
                    <a:pt x="301" y="204"/>
                    <a:pt x="301" y="209"/>
                    <a:pt x="302" y="213"/>
                  </a:cubicBezTo>
                  <a:cubicBezTo>
                    <a:pt x="303" y="220"/>
                    <a:pt x="306" y="226"/>
                    <a:pt x="310" y="233"/>
                  </a:cubicBezTo>
                  <a:cubicBezTo>
                    <a:pt x="316" y="242"/>
                    <a:pt x="325" y="252"/>
                    <a:pt x="338" y="262"/>
                  </a:cubicBezTo>
                  <a:cubicBezTo>
                    <a:pt x="343" y="266"/>
                    <a:pt x="344" y="273"/>
                    <a:pt x="340" y="278"/>
                  </a:cubicBezTo>
                  <a:cubicBezTo>
                    <a:pt x="336" y="283"/>
                    <a:pt x="329" y="284"/>
                    <a:pt x="324" y="280"/>
                  </a:cubicBezTo>
                  <a:cubicBezTo>
                    <a:pt x="311" y="271"/>
                    <a:pt x="301" y="261"/>
                    <a:pt x="294" y="251"/>
                  </a:cubicBezTo>
                  <a:cubicBezTo>
                    <a:pt x="287" y="241"/>
                    <a:pt x="282" y="231"/>
                    <a:pt x="280" y="221"/>
                  </a:cubicBezTo>
                  <a:cubicBezTo>
                    <a:pt x="280" y="221"/>
                    <a:pt x="280" y="220"/>
                    <a:pt x="280" y="220"/>
                  </a:cubicBezTo>
                  <a:cubicBezTo>
                    <a:pt x="263" y="214"/>
                    <a:pt x="248" y="208"/>
                    <a:pt x="236" y="201"/>
                  </a:cubicBezTo>
                  <a:cubicBezTo>
                    <a:pt x="218" y="190"/>
                    <a:pt x="205" y="179"/>
                    <a:pt x="195" y="167"/>
                  </a:cubicBezTo>
                  <a:cubicBezTo>
                    <a:pt x="185" y="155"/>
                    <a:pt x="179" y="142"/>
                    <a:pt x="175" y="131"/>
                  </a:cubicBezTo>
                  <a:cubicBezTo>
                    <a:pt x="173" y="123"/>
                    <a:pt x="172" y="116"/>
                    <a:pt x="171" y="109"/>
                  </a:cubicBezTo>
                  <a:cubicBezTo>
                    <a:pt x="171" y="103"/>
                    <a:pt x="171" y="97"/>
                    <a:pt x="171" y="92"/>
                  </a:cubicBezTo>
                  <a:cubicBezTo>
                    <a:pt x="166" y="94"/>
                    <a:pt x="159" y="96"/>
                    <a:pt x="153" y="99"/>
                  </a:cubicBezTo>
                  <a:cubicBezTo>
                    <a:pt x="146" y="102"/>
                    <a:pt x="140" y="106"/>
                    <a:pt x="134" y="110"/>
                  </a:cubicBezTo>
                  <a:cubicBezTo>
                    <a:pt x="126" y="117"/>
                    <a:pt x="119" y="124"/>
                    <a:pt x="113" y="134"/>
                  </a:cubicBezTo>
                  <a:cubicBezTo>
                    <a:pt x="108" y="143"/>
                    <a:pt x="104" y="153"/>
                    <a:pt x="103" y="16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3" y="176"/>
                    <a:pt x="92" y="176"/>
                  </a:cubicBezTo>
                  <a:cubicBezTo>
                    <a:pt x="90" y="177"/>
                    <a:pt x="87" y="178"/>
                    <a:pt x="84" y="180"/>
                  </a:cubicBezTo>
                  <a:cubicBezTo>
                    <a:pt x="77" y="183"/>
                    <a:pt x="68" y="188"/>
                    <a:pt x="59" y="196"/>
                  </a:cubicBezTo>
                  <a:cubicBezTo>
                    <a:pt x="54" y="202"/>
                    <a:pt x="48" y="208"/>
                    <a:pt x="44" y="216"/>
                  </a:cubicBezTo>
                  <a:cubicBezTo>
                    <a:pt x="39" y="224"/>
                    <a:pt x="36" y="232"/>
                    <a:pt x="34" y="243"/>
                  </a:cubicBezTo>
                  <a:cubicBezTo>
                    <a:pt x="32" y="250"/>
                    <a:pt x="32" y="258"/>
                    <a:pt x="32" y="268"/>
                  </a:cubicBezTo>
                  <a:cubicBezTo>
                    <a:pt x="33" y="269"/>
                    <a:pt x="33" y="271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4"/>
                  </a:cubicBezTo>
                  <a:cubicBezTo>
                    <a:pt x="33" y="275"/>
                    <a:pt x="33" y="277"/>
                    <a:pt x="33" y="280"/>
                  </a:cubicBezTo>
                  <a:cubicBezTo>
                    <a:pt x="34" y="285"/>
                    <a:pt x="36" y="292"/>
                    <a:pt x="39" y="300"/>
                  </a:cubicBezTo>
                  <a:cubicBezTo>
                    <a:pt x="42" y="305"/>
                    <a:pt x="45" y="311"/>
                    <a:pt x="49" y="316"/>
                  </a:cubicBezTo>
                  <a:cubicBezTo>
                    <a:pt x="55" y="323"/>
                    <a:pt x="62" y="330"/>
                    <a:pt x="73" y="337"/>
                  </a:cubicBezTo>
                  <a:cubicBezTo>
                    <a:pt x="82" y="342"/>
                    <a:pt x="94" y="347"/>
                    <a:pt x="108" y="350"/>
                  </a:cubicBezTo>
                  <a:cubicBezTo>
                    <a:pt x="122" y="353"/>
                    <a:pt x="139" y="355"/>
                    <a:pt x="160" y="355"/>
                  </a:cubicBezTo>
                  <a:cubicBezTo>
                    <a:pt x="161" y="355"/>
                    <a:pt x="162" y="356"/>
                    <a:pt x="163" y="356"/>
                  </a:cubicBezTo>
                  <a:cubicBezTo>
                    <a:pt x="164" y="351"/>
                    <a:pt x="166" y="346"/>
                    <a:pt x="168" y="341"/>
                  </a:cubicBezTo>
                  <a:cubicBezTo>
                    <a:pt x="170" y="338"/>
                    <a:pt x="172" y="336"/>
                    <a:pt x="174" y="333"/>
                  </a:cubicBezTo>
                  <a:cubicBezTo>
                    <a:pt x="177" y="330"/>
                    <a:pt x="182" y="329"/>
                    <a:pt x="185" y="332"/>
                  </a:cubicBezTo>
                  <a:cubicBezTo>
                    <a:pt x="188" y="335"/>
                    <a:pt x="189" y="340"/>
                    <a:pt x="186" y="343"/>
                  </a:cubicBezTo>
                  <a:cubicBezTo>
                    <a:pt x="184" y="345"/>
                    <a:pt x="183" y="347"/>
                    <a:pt x="182" y="349"/>
                  </a:cubicBezTo>
                  <a:cubicBezTo>
                    <a:pt x="180" y="353"/>
                    <a:pt x="178" y="356"/>
                    <a:pt x="178" y="360"/>
                  </a:cubicBezTo>
                  <a:cubicBezTo>
                    <a:pt x="177" y="363"/>
                    <a:pt x="177" y="367"/>
                    <a:pt x="177" y="370"/>
                  </a:cubicBezTo>
                  <a:cubicBezTo>
                    <a:pt x="177" y="377"/>
                    <a:pt x="179" y="382"/>
                    <a:pt x="181" y="386"/>
                  </a:cubicBezTo>
                  <a:cubicBezTo>
                    <a:pt x="182" y="388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5" y="393"/>
                    <a:pt x="184" y="398"/>
                    <a:pt x="180" y="400"/>
                  </a:cubicBezTo>
                  <a:cubicBezTo>
                    <a:pt x="177" y="403"/>
                    <a:pt x="172" y="402"/>
                    <a:pt x="170" y="398"/>
                  </a:cubicBezTo>
                  <a:cubicBezTo>
                    <a:pt x="169" y="398"/>
                    <a:pt x="168" y="395"/>
                    <a:pt x="166" y="392"/>
                  </a:cubicBezTo>
                  <a:cubicBezTo>
                    <a:pt x="165" y="388"/>
                    <a:pt x="163" y="384"/>
                    <a:pt x="162" y="378"/>
                  </a:cubicBezTo>
                  <a:cubicBezTo>
                    <a:pt x="162" y="379"/>
                    <a:pt x="161" y="379"/>
                    <a:pt x="160" y="379"/>
                  </a:cubicBezTo>
                  <a:cubicBezTo>
                    <a:pt x="138" y="379"/>
                    <a:pt x="119" y="376"/>
                    <a:pt x="103" y="373"/>
                  </a:cubicBezTo>
                  <a:cubicBezTo>
                    <a:pt x="86" y="369"/>
                    <a:pt x="73" y="363"/>
                    <a:pt x="62" y="357"/>
                  </a:cubicBezTo>
                  <a:cubicBezTo>
                    <a:pt x="47" y="348"/>
                    <a:pt x="36" y="338"/>
                    <a:pt x="28" y="327"/>
                  </a:cubicBezTo>
                  <a:cubicBezTo>
                    <a:pt x="23" y="320"/>
                    <a:pt x="20" y="314"/>
                    <a:pt x="17" y="307"/>
                  </a:cubicBezTo>
                  <a:cubicBezTo>
                    <a:pt x="14" y="313"/>
                    <a:pt x="10" y="321"/>
                    <a:pt x="7" y="329"/>
                  </a:cubicBezTo>
                  <a:cubicBezTo>
                    <a:pt x="4" y="337"/>
                    <a:pt x="2" y="347"/>
                    <a:pt x="1" y="357"/>
                  </a:cubicBezTo>
                  <a:cubicBezTo>
                    <a:pt x="0" y="363"/>
                    <a:pt x="0" y="370"/>
                    <a:pt x="1" y="377"/>
                  </a:cubicBezTo>
                  <a:cubicBezTo>
                    <a:pt x="1" y="379"/>
                    <a:pt x="1" y="380"/>
                    <a:pt x="1" y="382"/>
                  </a:cubicBezTo>
                  <a:cubicBezTo>
                    <a:pt x="4" y="379"/>
                    <a:pt x="6" y="376"/>
                    <a:pt x="9" y="373"/>
                  </a:cubicBezTo>
                  <a:cubicBezTo>
                    <a:pt x="14" y="367"/>
                    <a:pt x="21" y="361"/>
                    <a:pt x="29" y="357"/>
                  </a:cubicBezTo>
                  <a:cubicBezTo>
                    <a:pt x="35" y="354"/>
                    <a:pt x="42" y="356"/>
                    <a:pt x="45" y="361"/>
                  </a:cubicBezTo>
                  <a:cubicBezTo>
                    <a:pt x="48" y="367"/>
                    <a:pt x="46" y="374"/>
                    <a:pt x="41" y="377"/>
                  </a:cubicBezTo>
                  <a:cubicBezTo>
                    <a:pt x="35" y="380"/>
                    <a:pt x="30" y="384"/>
                    <a:pt x="26" y="389"/>
                  </a:cubicBezTo>
                  <a:cubicBezTo>
                    <a:pt x="22" y="393"/>
                    <a:pt x="19" y="398"/>
                    <a:pt x="16" y="402"/>
                  </a:cubicBezTo>
                  <a:cubicBezTo>
                    <a:pt x="13" y="407"/>
                    <a:pt x="11" y="412"/>
                    <a:pt x="10" y="415"/>
                  </a:cubicBezTo>
                  <a:cubicBezTo>
                    <a:pt x="10" y="416"/>
                    <a:pt x="10" y="416"/>
                    <a:pt x="10" y="417"/>
                  </a:cubicBezTo>
                  <a:cubicBezTo>
                    <a:pt x="9" y="418"/>
                    <a:pt x="9" y="418"/>
                    <a:pt x="9" y="419"/>
                  </a:cubicBezTo>
                  <a:cubicBezTo>
                    <a:pt x="9" y="419"/>
                    <a:pt x="9" y="419"/>
                    <a:pt x="9" y="419"/>
                  </a:cubicBezTo>
                  <a:cubicBezTo>
                    <a:pt x="9" y="420"/>
                    <a:pt x="9" y="420"/>
                    <a:pt x="8" y="420"/>
                  </a:cubicBezTo>
                  <a:cubicBezTo>
                    <a:pt x="8" y="420"/>
                    <a:pt x="8" y="420"/>
                    <a:pt x="8" y="421"/>
                  </a:cubicBezTo>
                  <a:cubicBezTo>
                    <a:pt x="8" y="421"/>
                    <a:pt x="8" y="421"/>
                    <a:pt x="8" y="421"/>
                  </a:cubicBezTo>
                  <a:cubicBezTo>
                    <a:pt x="7" y="425"/>
                    <a:pt x="5" y="430"/>
                    <a:pt x="4" y="436"/>
                  </a:cubicBezTo>
                  <a:cubicBezTo>
                    <a:pt x="2" y="448"/>
                    <a:pt x="0" y="465"/>
                    <a:pt x="3" y="483"/>
                  </a:cubicBezTo>
                  <a:cubicBezTo>
                    <a:pt x="5" y="495"/>
                    <a:pt x="9" y="508"/>
                    <a:pt x="16" y="520"/>
                  </a:cubicBezTo>
                  <a:cubicBezTo>
                    <a:pt x="19" y="528"/>
                    <a:pt x="24" y="535"/>
                    <a:pt x="31" y="542"/>
                  </a:cubicBezTo>
                  <a:cubicBezTo>
                    <a:pt x="33" y="545"/>
                    <a:pt x="36" y="548"/>
                    <a:pt x="39" y="551"/>
                  </a:cubicBezTo>
                  <a:cubicBezTo>
                    <a:pt x="40" y="547"/>
                    <a:pt x="41" y="542"/>
                    <a:pt x="42" y="537"/>
                  </a:cubicBezTo>
                  <a:cubicBezTo>
                    <a:pt x="45" y="524"/>
                    <a:pt x="51" y="508"/>
                    <a:pt x="59" y="493"/>
                  </a:cubicBezTo>
                  <a:cubicBezTo>
                    <a:pt x="67" y="479"/>
                    <a:pt x="78" y="465"/>
                    <a:pt x="93" y="453"/>
                  </a:cubicBezTo>
                  <a:cubicBezTo>
                    <a:pt x="107" y="441"/>
                    <a:pt x="125" y="431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9" y="425"/>
                    <a:pt x="157" y="423"/>
                    <a:pt x="169" y="421"/>
                  </a:cubicBezTo>
                  <a:cubicBezTo>
                    <a:pt x="182" y="420"/>
                    <a:pt x="200" y="420"/>
                    <a:pt x="220" y="424"/>
                  </a:cubicBezTo>
                  <a:cubicBezTo>
                    <a:pt x="233" y="426"/>
                    <a:pt x="247" y="431"/>
                    <a:pt x="260" y="439"/>
                  </a:cubicBezTo>
                  <a:cubicBezTo>
                    <a:pt x="269" y="444"/>
                    <a:pt x="278" y="450"/>
                    <a:pt x="286" y="458"/>
                  </a:cubicBezTo>
                  <a:cubicBezTo>
                    <a:pt x="294" y="466"/>
                    <a:pt x="301" y="475"/>
                    <a:pt x="308" y="486"/>
                  </a:cubicBezTo>
                  <a:cubicBezTo>
                    <a:pt x="312" y="491"/>
                    <a:pt x="310" y="499"/>
                    <a:pt x="305" y="502"/>
                  </a:cubicBezTo>
                  <a:cubicBezTo>
                    <a:pt x="299" y="505"/>
                    <a:pt x="292" y="504"/>
                    <a:pt x="289" y="498"/>
                  </a:cubicBezTo>
                  <a:cubicBezTo>
                    <a:pt x="283" y="489"/>
                    <a:pt x="276" y="481"/>
                    <a:pt x="270" y="475"/>
                  </a:cubicBezTo>
                  <a:cubicBezTo>
                    <a:pt x="263" y="468"/>
                    <a:pt x="256" y="463"/>
                    <a:pt x="249" y="459"/>
                  </a:cubicBezTo>
                  <a:cubicBezTo>
                    <a:pt x="238" y="453"/>
                    <a:pt x="226" y="449"/>
                    <a:pt x="215" y="447"/>
                  </a:cubicBezTo>
                  <a:cubicBezTo>
                    <a:pt x="205" y="444"/>
                    <a:pt x="194" y="444"/>
                    <a:pt x="185" y="444"/>
                  </a:cubicBezTo>
                  <a:cubicBezTo>
                    <a:pt x="167" y="444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35" y="453"/>
                    <a:pt x="120" y="461"/>
                    <a:pt x="108" y="471"/>
                  </a:cubicBezTo>
                  <a:cubicBezTo>
                    <a:pt x="96" y="481"/>
                    <a:pt x="86" y="493"/>
                    <a:pt x="79" y="505"/>
                  </a:cubicBezTo>
                  <a:cubicBezTo>
                    <a:pt x="72" y="518"/>
                    <a:pt x="67" y="531"/>
                    <a:pt x="65" y="542"/>
                  </a:cubicBezTo>
                  <a:cubicBezTo>
                    <a:pt x="62" y="551"/>
                    <a:pt x="62" y="559"/>
                    <a:pt x="62" y="565"/>
                  </a:cubicBezTo>
                  <a:cubicBezTo>
                    <a:pt x="62" y="566"/>
                    <a:pt x="62" y="568"/>
                    <a:pt x="62" y="569"/>
                  </a:cubicBezTo>
                  <a:cubicBezTo>
                    <a:pt x="62" y="570"/>
                    <a:pt x="62" y="570"/>
                    <a:pt x="62" y="570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7"/>
                    <a:pt x="63" y="577"/>
                    <a:pt x="63" y="578"/>
                  </a:cubicBezTo>
                  <a:cubicBezTo>
                    <a:pt x="63" y="581"/>
                    <a:pt x="63" y="584"/>
                    <a:pt x="64" y="588"/>
                  </a:cubicBezTo>
                  <a:cubicBezTo>
                    <a:pt x="65" y="595"/>
                    <a:pt x="68" y="606"/>
                    <a:pt x="74" y="618"/>
                  </a:cubicBezTo>
                  <a:cubicBezTo>
                    <a:pt x="78" y="626"/>
                    <a:pt x="83" y="634"/>
                    <a:pt x="89" y="642"/>
                  </a:cubicBezTo>
                  <a:cubicBezTo>
                    <a:pt x="98" y="653"/>
                    <a:pt x="110" y="664"/>
                    <a:pt x="126" y="673"/>
                  </a:cubicBezTo>
                  <a:cubicBezTo>
                    <a:pt x="139" y="681"/>
                    <a:pt x="156" y="688"/>
                    <a:pt x="177" y="692"/>
                  </a:cubicBezTo>
                  <a:cubicBezTo>
                    <a:pt x="177" y="692"/>
                    <a:pt x="177" y="692"/>
                    <a:pt x="177" y="692"/>
                  </a:cubicBezTo>
                  <a:cubicBezTo>
                    <a:pt x="178" y="692"/>
                    <a:pt x="178" y="693"/>
                    <a:pt x="180" y="693"/>
                  </a:cubicBezTo>
                  <a:cubicBezTo>
                    <a:pt x="182" y="693"/>
                    <a:pt x="185" y="693"/>
                    <a:pt x="189" y="693"/>
                  </a:cubicBezTo>
                  <a:cubicBezTo>
                    <a:pt x="197" y="693"/>
                    <a:pt x="208" y="693"/>
                    <a:pt x="219" y="690"/>
                  </a:cubicBezTo>
                  <a:cubicBezTo>
                    <a:pt x="227" y="688"/>
                    <a:pt x="234" y="685"/>
                    <a:pt x="241" y="681"/>
                  </a:cubicBezTo>
                  <a:cubicBezTo>
                    <a:pt x="247" y="678"/>
                    <a:pt x="252" y="675"/>
                    <a:pt x="256" y="672"/>
                  </a:cubicBezTo>
                  <a:cubicBezTo>
                    <a:pt x="260" y="669"/>
                    <a:pt x="263" y="666"/>
                    <a:pt x="267" y="662"/>
                  </a:cubicBezTo>
                  <a:cubicBezTo>
                    <a:pt x="270" y="660"/>
                    <a:pt x="272" y="657"/>
                    <a:pt x="275" y="654"/>
                  </a:cubicBezTo>
                  <a:cubicBezTo>
                    <a:pt x="278" y="650"/>
                    <a:pt x="282" y="645"/>
                    <a:pt x="286" y="638"/>
                  </a:cubicBezTo>
                  <a:cubicBezTo>
                    <a:pt x="292" y="630"/>
                    <a:pt x="298" y="620"/>
                    <a:pt x="306" y="607"/>
                  </a:cubicBezTo>
                  <a:cubicBezTo>
                    <a:pt x="306" y="607"/>
                    <a:pt x="306" y="607"/>
                    <a:pt x="306" y="607"/>
                  </a:cubicBezTo>
                  <a:lnTo>
                    <a:pt x="475" y="31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92" name="Freeform 19"/>
            <p:cNvSpPr>
              <a:spLocks/>
            </p:cNvSpPr>
            <p:nvPr/>
          </p:nvSpPr>
          <p:spPr bwMode="auto">
            <a:xfrm>
              <a:off x="1351" y="1350"/>
              <a:ext cx="93" cy="167"/>
            </a:xfrm>
            <a:custGeom>
              <a:avLst/>
              <a:gdLst/>
              <a:ahLst/>
              <a:cxnLst>
                <a:cxn ang="0">
                  <a:pos x="18" y="197"/>
                </a:cxn>
                <a:cxn ang="0">
                  <a:pos x="14" y="195"/>
                </a:cxn>
                <a:cxn ang="0">
                  <a:pos x="9" y="156"/>
                </a:cxn>
                <a:cxn ang="0">
                  <a:pos x="44" y="35"/>
                </a:cxn>
                <a:cxn ang="0">
                  <a:pos x="67" y="3"/>
                </a:cxn>
                <a:cxn ang="0">
                  <a:pos x="99" y="26"/>
                </a:cxn>
                <a:cxn ang="0">
                  <a:pos x="54" y="190"/>
                </a:cxn>
                <a:cxn ang="0">
                  <a:pos x="18" y="197"/>
                </a:cxn>
              </a:cxnLst>
              <a:rect l="0" t="0" r="r" b="b"/>
              <a:pathLst>
                <a:path w="113" h="204">
                  <a:moveTo>
                    <a:pt x="18" y="197"/>
                  </a:moveTo>
                  <a:cubicBezTo>
                    <a:pt x="17" y="197"/>
                    <a:pt x="16" y="196"/>
                    <a:pt x="14" y="195"/>
                  </a:cubicBezTo>
                  <a:cubicBezTo>
                    <a:pt x="2" y="186"/>
                    <a:pt x="0" y="168"/>
                    <a:pt x="9" y="156"/>
                  </a:cubicBezTo>
                  <a:cubicBezTo>
                    <a:pt x="10" y="155"/>
                    <a:pt x="54" y="97"/>
                    <a:pt x="44" y="35"/>
                  </a:cubicBezTo>
                  <a:cubicBezTo>
                    <a:pt x="41" y="20"/>
                    <a:pt x="52" y="5"/>
                    <a:pt x="67" y="3"/>
                  </a:cubicBezTo>
                  <a:cubicBezTo>
                    <a:pt x="83" y="0"/>
                    <a:pt x="97" y="11"/>
                    <a:pt x="99" y="26"/>
                  </a:cubicBezTo>
                  <a:cubicBezTo>
                    <a:pt x="113" y="112"/>
                    <a:pt x="56" y="187"/>
                    <a:pt x="54" y="190"/>
                  </a:cubicBezTo>
                  <a:cubicBezTo>
                    <a:pt x="45" y="202"/>
                    <a:pt x="30" y="204"/>
                    <a:pt x="18" y="19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  <p:sp>
          <p:nvSpPr>
            <p:cNvPr id="393" name="Freeform 20"/>
            <p:cNvSpPr>
              <a:spLocks/>
            </p:cNvSpPr>
            <p:nvPr/>
          </p:nvSpPr>
          <p:spPr bwMode="auto">
            <a:xfrm>
              <a:off x="1472" y="1448"/>
              <a:ext cx="137" cy="140"/>
            </a:xfrm>
            <a:custGeom>
              <a:avLst/>
              <a:gdLst/>
              <a:ahLst/>
              <a:cxnLst>
                <a:cxn ang="0">
                  <a:pos x="18" y="162"/>
                </a:cxn>
                <a:cxn ang="0">
                  <a:pos x="6" y="127"/>
                </a:cxn>
                <a:cxn ang="0">
                  <a:pos x="125" y="6"/>
                </a:cxn>
                <a:cxn ang="0">
                  <a:pos x="161" y="22"/>
                </a:cxn>
                <a:cxn ang="0">
                  <a:pos x="145" y="58"/>
                </a:cxn>
                <a:cxn ang="0">
                  <a:pos x="58" y="149"/>
                </a:cxn>
                <a:cxn ang="0">
                  <a:pos x="21" y="164"/>
                </a:cxn>
                <a:cxn ang="0">
                  <a:pos x="18" y="162"/>
                </a:cxn>
              </a:cxnLst>
              <a:rect l="0" t="0" r="r" b="b"/>
              <a:pathLst>
                <a:path w="167" h="170">
                  <a:moveTo>
                    <a:pt x="18" y="162"/>
                  </a:moveTo>
                  <a:cubicBezTo>
                    <a:pt x="6" y="155"/>
                    <a:pt x="0" y="140"/>
                    <a:pt x="6" y="127"/>
                  </a:cubicBezTo>
                  <a:cubicBezTo>
                    <a:pt x="7" y="124"/>
                    <a:pt x="44" y="37"/>
                    <a:pt x="125" y="6"/>
                  </a:cubicBezTo>
                  <a:cubicBezTo>
                    <a:pt x="140" y="0"/>
                    <a:pt x="156" y="8"/>
                    <a:pt x="161" y="22"/>
                  </a:cubicBezTo>
                  <a:cubicBezTo>
                    <a:pt x="167" y="37"/>
                    <a:pt x="160" y="53"/>
                    <a:pt x="145" y="58"/>
                  </a:cubicBezTo>
                  <a:cubicBezTo>
                    <a:pt x="87" y="81"/>
                    <a:pt x="58" y="148"/>
                    <a:pt x="58" y="149"/>
                  </a:cubicBezTo>
                  <a:cubicBezTo>
                    <a:pt x="52" y="163"/>
                    <a:pt x="35" y="170"/>
                    <a:pt x="21" y="164"/>
                  </a:cubicBezTo>
                  <a:cubicBezTo>
                    <a:pt x="20" y="163"/>
                    <a:pt x="19" y="163"/>
                    <a:pt x="18" y="16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+mn-lt"/>
              </a:endParaRPr>
            </a:p>
          </p:txBody>
        </p:sp>
      </p:grpSp>
      <p:sp>
        <p:nvSpPr>
          <p:cNvPr id="24" name="TextBox 272"/>
          <p:cNvSpPr txBox="1">
            <a:spLocks noChangeArrowheads="1"/>
          </p:cNvSpPr>
          <p:nvPr/>
        </p:nvSpPr>
        <p:spPr bwMode="auto">
          <a:xfrm>
            <a:off x="5091166" y="1409854"/>
            <a:ext cx="1678064" cy="338554"/>
          </a:xfrm>
          <a:prstGeom prst="rect">
            <a:avLst/>
          </a:prstGeom>
          <a:solidFill>
            <a:srgbClr val="2AC5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 smtClean="0">
                <a:solidFill>
                  <a:schemeClr val="bg1"/>
                </a:solidFill>
                <a:latin typeface="HelveticaNeueLT Std Lt" pitchFamily="34" charset="0"/>
              </a:rPr>
              <a:t>PREZENTACJA</a:t>
            </a:r>
            <a:endParaRPr lang="en-US" altLang="en-US" sz="16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609600" y="0"/>
            <a:ext cx="556563" cy="215444"/>
          </a:xfrm>
          <a:prstGeom prst="rect">
            <a:avLst/>
          </a:prstGeom>
          <a:solidFill>
            <a:srgbClr val="2AC5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latin typeface="HelveticaNeueLT Std Lt" pitchFamily="34" charset="0"/>
              </a:rPr>
              <a:t>Page </a:t>
            </a:r>
            <a:r>
              <a:rPr lang="en-US" altLang="en-US" sz="800" dirty="0" smtClean="0">
                <a:solidFill>
                  <a:schemeClr val="bg1"/>
                </a:solidFill>
                <a:latin typeface="HelveticaNeueLT Std Lt" pitchFamily="34" charset="0"/>
              </a:rPr>
              <a:t>07</a:t>
            </a:r>
            <a:endParaRPr lang="en-US" altLang="en-US" sz="800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84151" y="6573078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hlinkClick r:id="rId2" action="ppaction://hlinksldjump"/>
          </p:cNvPr>
          <p:cNvSpPr txBox="1"/>
          <p:nvPr/>
        </p:nvSpPr>
        <p:spPr>
          <a:xfrm>
            <a:off x="3447342" y="6573273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E-learning jako rozwiązanie</a:t>
            </a:r>
          </a:p>
        </p:txBody>
      </p:sp>
    </p:spTree>
    <p:extLst>
      <p:ext uri="{BB962C8B-B14F-4D97-AF65-F5344CB8AC3E}">
        <p14:creationId xmlns:p14="http://schemas.microsoft.com/office/powerpoint/2010/main" val="35776015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12" r="44133" b="-2"/>
          <a:stretch/>
        </p:blipFill>
        <p:spPr>
          <a:xfrm flipH="1">
            <a:off x="18013" y="-116791"/>
            <a:ext cx="4087261" cy="2784974"/>
          </a:xfrm>
          <a:prstGeom prst="rect">
            <a:avLst/>
          </a:prstGeom>
        </p:spPr>
      </p:pic>
      <p:pic>
        <p:nvPicPr>
          <p:cNvPr id="4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96"/>
          <a:stretch>
            <a:fillRect/>
          </a:stretch>
        </p:blipFill>
        <p:spPr bwMode="auto">
          <a:xfrm flipH="1">
            <a:off x="4102741" y="-26988"/>
            <a:ext cx="8089258" cy="269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-6350" y="-26988"/>
            <a:ext cx="4111625" cy="27220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208452" y="694581"/>
            <a:ext cx="354263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NeueLT Std Lt" pitchFamily="34" charset="0"/>
              </a:rPr>
              <a:t>E-learning </a:t>
            </a:r>
          </a:p>
          <a:p>
            <a:r>
              <a:rPr lang="en-US" sz="3600" dirty="0">
                <a:solidFill>
                  <a:schemeClr val="bg1"/>
                </a:solidFill>
                <a:latin typeface="HelveticaNeueLT Std Lt" pitchFamily="34" charset="0"/>
              </a:rPr>
              <a:t>jako </a:t>
            </a:r>
            <a:r>
              <a:rPr lang="en-US" sz="3600" dirty="0">
                <a:solidFill>
                  <a:srgbClr val="ED8500"/>
                </a:solidFill>
                <a:latin typeface="HelveticaNeueLT Std Lt" pitchFamily="34" charset="0"/>
              </a:rPr>
              <a:t>rozwiązanie</a:t>
            </a:r>
            <a:r>
              <a:rPr lang="en-US" sz="3600" dirty="0"/>
              <a:t> </a:t>
            </a:r>
            <a:endParaRPr lang="en-US" sz="3600" dirty="0">
              <a:solidFill>
                <a:srgbClr val="ED8500"/>
              </a:solidFill>
              <a:latin typeface="HelveticaNeueLT Std Lt" pitchFamily="34" charset="0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4503562" y="2304324"/>
            <a:ext cx="3362510" cy="917613"/>
          </a:xfrm>
          <a:prstGeom prst="roundRect">
            <a:avLst/>
          </a:prstGeom>
          <a:solidFill>
            <a:srgbClr val="ED85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HelveticaNeueLT Std Lt" pitchFamily="34" charset="0"/>
              </a:rPr>
              <a:t>W</a:t>
            </a:r>
            <a:r>
              <a:rPr lang="en-US" sz="1900" b="1" dirty="0" smtClean="0">
                <a:solidFill>
                  <a:schemeClr val="bg1"/>
                </a:solidFill>
                <a:latin typeface="HelveticaNeueLT Std Lt" pitchFamily="34" charset="0"/>
              </a:rPr>
              <a:t> </a:t>
            </a:r>
            <a:r>
              <a:rPr lang="en-US" sz="1900" b="1" dirty="0">
                <a:solidFill>
                  <a:schemeClr val="bg1"/>
                </a:solidFill>
                <a:latin typeface="HelveticaNeueLT Std Lt" pitchFamily="34" charset="0"/>
              </a:rPr>
              <a:t>przeciwieństwie do popularnego przekonania, 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  <a:latin typeface="HelveticaNeueLT Std Lt" pitchFamily="34" charset="0"/>
              </a:rPr>
              <a:t>e-learning może być</a:t>
            </a:r>
            <a:endParaRPr lang="en-GB" sz="1900" b="1" dirty="0">
              <a:solidFill>
                <a:schemeClr val="bg1"/>
              </a:solidFill>
              <a:latin typeface="HelveticaNeueLT Std L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84151" y="6573078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ZoneTexte 5"/>
          <p:cNvSpPr txBox="1"/>
          <p:nvPr/>
        </p:nvSpPr>
        <p:spPr>
          <a:xfrm>
            <a:off x="975383" y="3626195"/>
            <a:ext cx="52094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NeueLT Std Lt" pitchFamily="34" charset="0"/>
              </a:rPr>
              <a:t>wciągający i uzależniający</a:t>
            </a:r>
          </a:p>
          <a:p>
            <a:endParaRPr lang="en-US" dirty="0">
              <a:latin typeface="HelveticaNeueLT Std Lt" pitchFamily="34" charset="0"/>
            </a:endParaRPr>
          </a:p>
          <a:p>
            <a:r>
              <a:rPr lang="en-US" dirty="0">
                <a:latin typeface="HelveticaNeueLT Std Lt" pitchFamily="34" charset="0"/>
              </a:rPr>
              <a:t>łatwy w użyciu</a:t>
            </a:r>
          </a:p>
          <a:p>
            <a:endParaRPr lang="en-US" dirty="0">
              <a:latin typeface="HelveticaNeueLT Std Lt" pitchFamily="34" charset="0"/>
            </a:endParaRPr>
          </a:p>
          <a:p>
            <a:r>
              <a:rPr lang="en-US" dirty="0">
                <a:latin typeface="HelveticaNeueLT Std Lt" pitchFamily="34" charset="0"/>
              </a:rPr>
              <a:t>komplementarny z innymi rodzajami szkoleń</a:t>
            </a:r>
          </a:p>
          <a:p>
            <a:endParaRPr lang="en-US" dirty="0">
              <a:latin typeface="HelveticaNeueLT Std Lt" pitchFamily="34" charset="0"/>
            </a:endParaRPr>
          </a:p>
          <a:p>
            <a:r>
              <a:rPr lang="en-US" dirty="0">
                <a:latin typeface="HelveticaNeueLT Std Lt" pitchFamily="34" charset="0"/>
              </a:rPr>
              <a:t>nośnikiem najnowszych technik szkoleniowych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03141" y="3649888"/>
            <a:ext cx="49888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Społeczny</a:t>
            </a:r>
          </a:p>
          <a:p>
            <a:endParaRPr lang="en-US" dirty="0"/>
          </a:p>
          <a:p>
            <a:r>
              <a:rPr lang="en-US" dirty="0"/>
              <a:t>łatwy do </a:t>
            </a:r>
            <a:r>
              <a:rPr lang="en-US" dirty="0" smtClean="0"/>
              <a:t>uruchomienia</a:t>
            </a:r>
          </a:p>
          <a:p>
            <a:endParaRPr lang="en-US" dirty="0"/>
          </a:p>
          <a:p>
            <a:r>
              <a:rPr lang="en-US" dirty="0"/>
              <a:t>odpowiadać na potrzeby </a:t>
            </a:r>
            <a:r>
              <a:rPr lang="en-US" dirty="0" smtClean="0"/>
              <a:t>biznesu</a:t>
            </a:r>
          </a:p>
          <a:p>
            <a:endParaRPr lang="en-US" dirty="0"/>
          </a:p>
          <a:p>
            <a:r>
              <a:rPr lang="en-US" dirty="0" smtClean="0"/>
              <a:t>odpowiadać </a:t>
            </a:r>
            <a:r>
              <a:rPr lang="en-US" dirty="0"/>
              <a:t>na potrzeby uczącego się</a:t>
            </a:r>
            <a:endParaRPr lang="en-GB" dirty="0">
              <a:latin typeface="HelveticaNeueLT Std Lt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54301" y="3585854"/>
            <a:ext cx="408051" cy="459628"/>
          </a:xfrm>
          <a:prstGeom prst="roundRect">
            <a:avLst>
              <a:gd name="adj" fmla="val 4645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58120" y="4144379"/>
            <a:ext cx="408051" cy="459628"/>
          </a:xfrm>
          <a:prstGeom prst="roundRect">
            <a:avLst>
              <a:gd name="adj" fmla="val 4645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4301" y="4693311"/>
            <a:ext cx="408051" cy="459628"/>
          </a:xfrm>
          <a:prstGeom prst="roundRect">
            <a:avLst>
              <a:gd name="adj" fmla="val 4645"/>
            </a:avLst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54300" y="5236437"/>
            <a:ext cx="408051" cy="459628"/>
          </a:xfrm>
          <a:prstGeom prst="roundRect">
            <a:avLst>
              <a:gd name="adj" fmla="val 4645"/>
            </a:avLst>
          </a:prstGeom>
          <a:solidFill>
            <a:srgbClr val="2AC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74065" y="3626195"/>
            <a:ext cx="408051" cy="459628"/>
          </a:xfrm>
          <a:prstGeom prst="roundRect">
            <a:avLst>
              <a:gd name="adj" fmla="val 4645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74065" y="4179933"/>
            <a:ext cx="408051" cy="459628"/>
          </a:xfrm>
          <a:prstGeom prst="roundRect">
            <a:avLst>
              <a:gd name="adj" fmla="val 4645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666917" y="4731700"/>
            <a:ext cx="408051" cy="459628"/>
          </a:xfrm>
          <a:prstGeom prst="roundRect">
            <a:avLst>
              <a:gd name="adj" fmla="val 4645"/>
            </a:avLst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674065" y="5260550"/>
            <a:ext cx="408051" cy="459628"/>
          </a:xfrm>
          <a:prstGeom prst="roundRect">
            <a:avLst>
              <a:gd name="adj" fmla="val 4645"/>
            </a:avLst>
          </a:prstGeom>
          <a:solidFill>
            <a:srgbClr val="2AC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3447342" y="6573273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E-learning jako rozwiązanie</a:t>
            </a:r>
          </a:p>
        </p:txBody>
      </p:sp>
    </p:spTree>
    <p:extLst>
      <p:ext uri="{BB962C8B-B14F-4D97-AF65-F5344CB8AC3E}">
        <p14:creationId xmlns:p14="http://schemas.microsoft.com/office/powerpoint/2010/main" val="1021560035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0063" y="518978"/>
            <a:ext cx="582403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E-learning jako 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rozwi</a:t>
            </a:r>
            <a:r>
              <a:rPr lang="en-US" sz="3600" dirty="0">
                <a:solidFill>
                  <a:srgbClr val="FE8927"/>
                </a:solidFill>
                <a:latin typeface="HelveticaNeueLT Std Thin" pitchFamily="34" charset="0"/>
              </a:rPr>
              <a:t>ą</a:t>
            </a:r>
            <a:r>
              <a:rPr lang="en-US" sz="3600" dirty="0">
                <a:solidFill>
                  <a:srgbClr val="FE8927"/>
                </a:solidFill>
                <a:latin typeface="HelveticaNeueLT Std Lt" pitchFamily="34" charset="0"/>
              </a:rPr>
              <a:t>zanie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 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53597" y="1213247"/>
            <a:ext cx="3762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Std Lt" pitchFamily="34" charset="0"/>
              </a:rPr>
              <a:t>Korzyści dla kursantów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HelveticaNeueLT Std Lt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363693" y="2100933"/>
            <a:ext cx="53249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Oszczędza czas</a:t>
            </a:r>
            <a:r>
              <a:rPr lang="en-US" sz="1600" dirty="0"/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(redukuje 50% czasu nauczania)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401643" y="3517507"/>
            <a:ext cx="4864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Poprawia zapamiętywanie </a:t>
            </a:r>
            <a:r>
              <a:rPr lang="en-US" sz="1600" dirty="0"/>
              <a:t>(aż do 60% więcej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60" name="Rectangle 59"/>
          <p:cNvSpPr/>
          <p:nvPr/>
        </p:nvSpPr>
        <p:spPr>
          <a:xfrm>
            <a:off x="1393236" y="4222572"/>
            <a:ext cx="65764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Optymalizuje zarządzanie czasem </a:t>
            </a:r>
            <a:r>
              <a:rPr lang="en-US" sz="1600" dirty="0"/>
              <a:t>(dostępny 24/7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63" name="Rectangle 62"/>
          <p:cNvSpPr/>
          <p:nvPr/>
        </p:nvSpPr>
        <p:spPr>
          <a:xfrm>
            <a:off x="658616" y="1965888"/>
            <a:ext cx="627062" cy="62706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58616" y="2651938"/>
            <a:ext cx="627062" cy="627063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44125" y="3377323"/>
            <a:ext cx="655286" cy="627062"/>
          </a:xfrm>
          <a:prstGeom prst="rect">
            <a:avLst/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397478" y="2794841"/>
            <a:ext cx="54184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Przystosowuje się do różnych oczekiwań i poziomów</a:t>
            </a:r>
          </a:p>
          <a:p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39" y="4088426"/>
            <a:ext cx="627062" cy="62706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411819" y="4958031"/>
            <a:ext cx="57301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Optymalizuje postęp</a:t>
            </a:r>
            <a:r>
              <a:rPr lang="en-US" sz="1600" dirty="0"/>
              <a:t> (aż 0,1 pkt w 2 godziny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00" name="Rectangle 99"/>
          <p:cNvSpPr/>
          <p:nvPr/>
        </p:nvSpPr>
        <p:spPr>
          <a:xfrm>
            <a:off x="648990" y="4813362"/>
            <a:ext cx="627062" cy="627063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39365" y="5528286"/>
            <a:ext cx="627062" cy="627063"/>
          </a:xfrm>
          <a:prstGeom prst="rect">
            <a:avLst/>
          </a:prstGeom>
          <a:solidFill>
            <a:srgbClr val="B7C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1426353" y="5642314"/>
            <a:ext cx="39415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itchFamily="34" charset="0"/>
                <a:cs typeface="Arial" pitchFamily="34" charset="0"/>
              </a:rPr>
              <a:t>Jest wciągający i rozrywkowy</a:t>
            </a:r>
          </a:p>
        </p:txBody>
      </p:sp>
      <p:pic>
        <p:nvPicPr>
          <p:cNvPr id="3074" name="Picture 2" descr="C:\Users\a.foisile\Documents\Images Corporate\699_1m92383_office_work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886" y="693017"/>
            <a:ext cx="4793384" cy="31955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3084151" y="6573078"/>
            <a:ext cx="2955259" cy="28492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hlinkClick r:id="rId4" action="ppaction://hlinksldjump"/>
          </p:cNvPr>
          <p:cNvSpPr txBox="1"/>
          <p:nvPr/>
        </p:nvSpPr>
        <p:spPr>
          <a:xfrm>
            <a:off x="3447342" y="6573273"/>
            <a:ext cx="212365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HelveticaNeueLT Std Lt" pitchFamily="34" charset="0"/>
              </a:rPr>
              <a:t>E-learning jako rozwiązanie</a:t>
            </a:r>
          </a:p>
        </p:txBody>
      </p:sp>
    </p:spTree>
    <p:extLst>
      <p:ext uri="{BB962C8B-B14F-4D97-AF65-F5344CB8AC3E}">
        <p14:creationId xmlns:p14="http://schemas.microsoft.com/office/powerpoint/2010/main" val="218072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es #2">
      <a:dk1>
        <a:sysClr val="windowText" lastClr="000000"/>
      </a:dk1>
      <a:lt1>
        <a:srgbClr val="F9F9F9"/>
      </a:lt1>
      <a:dk2>
        <a:srgbClr val="44546A"/>
      </a:dk2>
      <a:lt2>
        <a:srgbClr val="E7E6E6"/>
      </a:lt2>
      <a:accent1>
        <a:srgbClr val="03A9F4"/>
      </a:accent1>
      <a:accent2>
        <a:srgbClr val="00BCD4"/>
      </a:accent2>
      <a:accent3>
        <a:srgbClr val="009688"/>
      </a:accent3>
      <a:accent4>
        <a:srgbClr val="03A9F4"/>
      </a:accent4>
      <a:accent5>
        <a:srgbClr val="00BCD4"/>
      </a:accent5>
      <a:accent6>
        <a:srgbClr val="009688"/>
      </a:accent6>
      <a:hlink>
        <a:srgbClr val="44546A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11403</TotalTime>
  <Words>1065</Words>
  <Application>Microsoft Macintosh PowerPoint</Application>
  <PresentationFormat>Custom</PresentationFormat>
  <Paragraphs>345</Paragraphs>
  <Slides>25</Slides>
  <Notes>7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Vesteller Template</dc:title>
  <dc:creator>SimpleSmart</dc:creator>
  <cp:keywords>Presentation template; presentation template,simplesmart,; presentation template,volt agency</cp:keywords>
  <dc:description>http://graphicriver.net/user/SimpleSmart</dc:description>
  <cp:lastModifiedBy>Tomasz</cp:lastModifiedBy>
  <cp:revision>1392</cp:revision>
  <dcterms:created xsi:type="dcterms:W3CDTF">2015-05-04T05:12:34Z</dcterms:created>
  <dcterms:modified xsi:type="dcterms:W3CDTF">2016-05-23T10:29:43Z</dcterms:modified>
  <cp:contentStatus>http://graphicriver.net/user/SimpleSmart</cp:contentStatus>
</cp:coreProperties>
</file>